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0" r:id="rId4"/>
    <p:sldId id="264" r:id="rId5"/>
    <p:sldId id="265" r:id="rId6"/>
    <p:sldId id="270" r:id="rId7"/>
    <p:sldId id="276" r:id="rId8"/>
    <p:sldId id="266" r:id="rId9"/>
    <p:sldId id="267" r:id="rId10"/>
    <p:sldId id="278" r:id="rId11"/>
    <p:sldId id="285" r:id="rId12"/>
    <p:sldId id="271" r:id="rId13"/>
    <p:sldId id="282" r:id="rId14"/>
    <p:sldId id="287" r:id="rId15"/>
    <p:sldId id="272" r:id="rId16"/>
    <p:sldId id="268" r:id="rId17"/>
    <p:sldId id="273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F9C75-7C1A-409E-8DBA-46A2B2985B60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EEF88-E788-4259-9D5C-AD45E76F4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628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EEF88-E788-4259-9D5C-AD45E76F4FE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94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color1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C8C1C9"/>
              </a:clrFrom>
              <a:clrTo>
                <a:srgbClr val="C8C1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24" b="27724"/>
          <a:stretch>
            <a:fillRect/>
          </a:stretch>
        </p:blipFill>
        <p:spPr>
          <a:xfrm>
            <a:off x="142844" y="71414"/>
            <a:ext cx="8786874" cy="2000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6129d_c2d0151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68" y="5474626"/>
            <a:ext cx="1857356" cy="1181743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71406" y="71414"/>
            <a:ext cx="9001188" cy="671517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1DAC0-2942-4506-ABB7-FEE7075E718B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804511"/>
            <a:ext cx="8496944" cy="1470025"/>
          </a:xfrm>
        </p:spPr>
        <p:txBody>
          <a:bodyPr>
            <a:normAutofit/>
          </a:bodyPr>
          <a:lstStyle/>
          <a:p>
            <a:pPr lvl="0"/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Нетрадиционные техники рисования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с детьми 1,5 – 3 лет.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551832"/>
            <a:ext cx="4824536" cy="1062903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Алеся Александровна Полякова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988840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Государственное бюджетное дошкольное образовательное учреждение детский сад №28 Пушкинского района Санкт-Петербурга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96098" y="5877272"/>
            <a:ext cx="11118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Пушкин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064896" cy="619268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5800" b="1" dirty="0" smtClean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Блок 2</a:t>
            </a:r>
          </a:p>
          <a:p>
            <a:pPr marL="0" indent="0" algn="ctr">
              <a:buNone/>
            </a:pPr>
            <a:r>
              <a:rPr lang="ru-RU" sz="5800" b="1" dirty="0" smtClean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Использование дополнительных средств выразительности.</a:t>
            </a:r>
          </a:p>
          <a:p>
            <a:r>
              <a:rPr lang="ru-RU" sz="5100" b="1" dirty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«Оттиск </a:t>
            </a:r>
            <a:r>
              <a:rPr lang="ru-RU" sz="5100" b="1" dirty="0" smtClean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печатками»</a:t>
            </a:r>
          </a:p>
          <a:p>
            <a:r>
              <a:rPr lang="ru-RU" sz="5100" b="1" dirty="0" smtClean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«Оттиск поролоном»</a:t>
            </a:r>
            <a:endParaRPr lang="ru-RU" sz="5100" b="1" dirty="0">
              <a:solidFill>
                <a:srgbClr val="8064A2">
                  <a:lumMod val="75000"/>
                </a:srgb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5100" b="1" dirty="0" smtClean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5100" b="1" dirty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«Оттиск смятой бумагой» </a:t>
            </a:r>
            <a:endParaRPr lang="ru-RU" sz="5100" b="1" dirty="0" smtClean="0">
              <a:solidFill>
                <a:srgbClr val="8064A2">
                  <a:lumMod val="75000"/>
                </a:srgb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5100" b="1" dirty="0" smtClean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sz="5100" b="1" dirty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Точечный рисунок</a:t>
            </a:r>
            <a:r>
              <a:rPr lang="ru-RU" sz="5100" b="1" dirty="0" smtClean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</a:p>
          <a:p>
            <a:r>
              <a:rPr lang="ru-RU" sz="5100" b="1" dirty="0" smtClean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sz="5100" b="1" dirty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Отпечатки </a:t>
            </a:r>
            <a:r>
              <a:rPr lang="ru-RU" sz="5100" b="1" dirty="0" smtClean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листьев»</a:t>
            </a:r>
          </a:p>
          <a:p>
            <a:r>
              <a:rPr lang="ru-RU" sz="5100" b="1" dirty="0" smtClean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sz="5100" b="1" dirty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Тычок жёсткой полусухой кистью</a:t>
            </a:r>
            <a:r>
              <a:rPr lang="ru-RU" sz="5100" b="1" dirty="0" smtClean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02762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411" y="-2413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Оттиск печатками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078" y="908720"/>
            <a:ext cx="5626968" cy="4968552"/>
          </a:xfrm>
        </p:spPr>
        <p:txBody>
          <a:bodyPr>
            <a:noAutofit/>
          </a:bodyPr>
          <a:lstStyle/>
          <a:p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выразительности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пятно, фактура, цвет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пластиковая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коробочка, в которую вложена штемпельная подушечка  из тонкого поролона, пропитанная гуашью, плотная бумага любого цвета и размера,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печатки(сделанный из картофеля, моркови,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стирательной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резинки, либо купленные в магазине)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получения изображения: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прижимает пробку к штемпельной подушке с краской и наносит оттиск на бумагу. Для получения другого цвета меняется 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мисочка,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печатка.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2120" y="3431752"/>
            <a:ext cx="3390664" cy="3261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973341"/>
            <a:ext cx="3366301" cy="2524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315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002" y="-5274"/>
            <a:ext cx="8349074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Оттиск поролоном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31" y="4347314"/>
            <a:ext cx="4014475" cy="244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1138"/>
            <a:ext cx="5147049" cy="47882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55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ru-RU" sz="255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мисочка, либо пластиковая коробочка, в которую вложена штемпельная подушечка  из тонкого поролона, пропитанная гуашью, плотная бумага любого цвета и размера, кусочки поролона.</a:t>
            </a:r>
          </a:p>
          <a:p>
            <a:pPr marL="0" indent="0">
              <a:buNone/>
            </a:pPr>
            <a:r>
              <a:rPr lang="ru-RU" sz="255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получения изображения</a:t>
            </a:r>
            <a:r>
              <a:rPr lang="ru-RU" sz="255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ребенок прижимает поролон к штемпельной подушке с краской и наносит оттиск на бумагу. Для изменения цвета берутся  другие мисочка и поролон.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3126" y="1687998"/>
            <a:ext cx="3767883" cy="2501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71648" y="1109332"/>
            <a:ext cx="8299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5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выразительности</a:t>
            </a:r>
            <a:r>
              <a:rPr lang="ru-RU" sz="255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пятно, фактура, цвет.</a:t>
            </a:r>
          </a:p>
        </p:txBody>
      </p:sp>
    </p:spTree>
    <p:extLst>
      <p:ext uri="{BB962C8B-B14F-4D97-AF65-F5344CB8AC3E}">
        <p14:creationId xmlns:p14="http://schemas.microsoft.com/office/powerpoint/2010/main" val="27677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Оттиск </a:t>
            </a:r>
            <a:r>
              <a:rPr lang="ru-RU" b="1" dirty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смятой </a:t>
            </a:r>
            <a:r>
              <a:rPr lang="ru-RU" b="1" dirty="0" smtClean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4536504" cy="5616624"/>
          </a:xfrm>
        </p:spPr>
        <p:txBody>
          <a:bodyPr>
            <a:normAutofit fontScale="62500" lnSpcReduction="20000"/>
          </a:bodyPr>
          <a:lstStyle/>
          <a:p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выразительности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пятно, фактура, цвет.</a:t>
            </a:r>
          </a:p>
          <a:p>
            <a:r>
              <a:rPr lang="ru-RU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блюдце либо пластиковая коробочка, в которую вложена штемпельная подушка из тонкого поролона, пропитанная гуашью, плотная бумага любого цвета и размера, смятая бумага.</a:t>
            </a:r>
          </a:p>
          <a:p>
            <a:r>
              <a:rPr lang="ru-RU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r>
              <a:rPr lang="ru-RU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изображения: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прижимает смятую бумагу к штемпельной подушке с краской и наносит оттиск на бумагу. Чтобы получить другой цвет, меняются и блюдце, и смятая бумага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720" y="3861048"/>
            <a:ext cx="4465284" cy="2872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092" y="869590"/>
            <a:ext cx="2967859" cy="303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50912" y="-88841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Точечный рисунок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5328592" cy="5338604"/>
          </a:xfrm>
        </p:spPr>
        <p:txBody>
          <a:bodyPr>
            <a:noAutofit/>
          </a:bodyPr>
          <a:lstStyle/>
          <a:p>
            <a:pPr marR="76200" fontAlgn="t">
              <a:spcBef>
                <a:spcPts val="0"/>
              </a:spcBef>
              <a:spcAft>
                <a:spcPts val="0"/>
              </a:spcAft>
            </a:pPr>
            <a:r>
              <a:rPr lang="ru-RU" sz="21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</a:t>
            </a:r>
            <a:r>
              <a:rPr lang="ru-RU" sz="21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лист однотонной бумаги, ватные палочки, гуашь, картонка для использованных палочек.</a:t>
            </a:r>
          </a:p>
          <a:p>
            <a:pPr marR="76200" fontAlgn="t">
              <a:spcBef>
                <a:spcPts val="0"/>
              </a:spcBef>
              <a:spcAft>
                <a:spcPts val="0"/>
              </a:spcAft>
            </a:pPr>
            <a:r>
              <a:rPr lang="ru-RU" sz="21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 получения изображения:</a:t>
            </a:r>
            <a:r>
              <a:rPr lang="ru-RU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ватная 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палочка окунается в густую краску.</a:t>
            </a: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Далее палочку держим  вертикально к листу, и точечками рисуется контур изображения. Затем тем же способом заполняем пространство  рисунка. Каждая новая краска берется новой палочкой. </a:t>
            </a:r>
            <a:r>
              <a:rPr lang="ru-RU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Малышам </a:t>
            </a: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дают листы бумаги с уже нарисованным контуром.</a:t>
            </a:r>
            <a:endParaRPr lang="ru-RU" sz="2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042187"/>
            <a:ext cx="6624736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76200" indent="-285750" fontAlgn="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 выразительности: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пятно, фактура, цвет.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09" y="3573016"/>
            <a:ext cx="3865908" cy="3132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680" y="357426"/>
            <a:ext cx="2264382" cy="3215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702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349074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Отпечатки листьев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5229097" cy="58241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выразительности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фактура, цвет.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бумага, гуашь, листья разных деревьев.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получения изображения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ребенок покрывает листок дерева красками разных цветов, затем прикладывает его окрашенной стороной к бумаге для получения отпечатка. Каждый раз берется новый листик. Черешки от листьев можно дорисовать пальчиком.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926188"/>
            <a:ext cx="2913585" cy="388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6056" y="4733305"/>
            <a:ext cx="3936201" cy="1999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639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26167"/>
            <a:ext cx="8349074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Тычок жесткой полусухой кистью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678" y="4458038"/>
            <a:ext cx="3075820" cy="2330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681964"/>
            <a:ext cx="2746407" cy="3882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312" y="1016833"/>
            <a:ext cx="5994880" cy="54365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7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выразительности</a:t>
            </a: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фактурность окраски, цвет.</a:t>
            </a:r>
          </a:p>
          <a:p>
            <a:pPr marL="0" indent="0">
              <a:buNone/>
            </a:pPr>
            <a:r>
              <a:rPr lang="ru-RU" sz="27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жесткая кисть, гуашь, бумага любого цвета и формата, либо вырезанный силуэт пушистого или колючего животного</a:t>
            </a:r>
          </a:p>
          <a:p>
            <a:pPr marL="0" indent="0">
              <a:buNone/>
            </a:pPr>
            <a:r>
              <a:rPr lang="ru-RU" sz="27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получения изображения</a:t>
            </a: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ребенок опускает в гуашь кисть и ударяет ею по бумаге, держа вертикально. При работе кисть в воду не опускается. Таким образом заполняется весь лист, контур или шаблон. Получается имитация фактурности пушистой или колючей поверхности.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09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49074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нетрадиционных 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</a:t>
            </a:r>
            <a:b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рисовании: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002" y="1403648"/>
            <a:ext cx="8377470" cy="44016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развитию у детей творчества,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пробуждает фантазию,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активизирует наблюдательность, внимание и воображение,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ручные способности, чувства формы и цветоощущение,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восприятию художественного вкуса у детей.</a:t>
            </a:r>
          </a:p>
        </p:txBody>
      </p:sp>
    </p:spTree>
    <p:extLst>
      <p:ext uri="{BB962C8B-B14F-4D97-AF65-F5344CB8AC3E}">
        <p14:creationId xmlns:p14="http://schemas.microsoft.com/office/powerpoint/2010/main" val="397617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19675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endParaRPr lang="ru-RU" sz="4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3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271189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основываясь на традиции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роисходя не в силу установившейся традиции, устраиваясь не по заведенному обычаю. Отличаясь оригинальностью.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придерживаясь традиций.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Толковый словарь Ефремовой. 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(Т.Ф. Ефремова, 2000 год) 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96" y="4135000"/>
            <a:ext cx="3823523" cy="2547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347864" y="49737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рисую – руки в краске, это мелочь для меня,</a:t>
            </a:r>
            <a:b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рисую яркой краской,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меня.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617" y="90872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 опыта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002" y="191683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дошкольного возраста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выражать восприятие окружающего их мира, совершенствовать их интеллектуальные и творческие способности с помощью нетрадиционных техник рисования.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01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00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работы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002" y="1403648"/>
            <a:ext cx="8377470" cy="440161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использование нетрадиционных техник на занятиях по рисованию. Это хорошо способствует правильному составлению сюжетного рисунка детьми.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ассмотреть содержание и методику работы по использованию нетрадиционных техник рисования с целью развития детского творчества;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ассмотреть проблемы развития детского изобразительного творчества в психолого-педагогической и методической литературе;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значение техники изображения в процессе создания детских рисунков.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740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00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работы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002" y="1403648"/>
            <a:ext cx="8377470" cy="4401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наглядности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используется для развития наглядно-образной памяти, зрительного восприятия.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индивидуализации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помогает вовлечь каждого ребенка в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-образовательный процесс.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 обучения с жизнью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все полученное ребенком из окружающей действительности может помочь ему точнее передать это в рисунке, развивает память, наблюдательность. 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916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91" y="3942824"/>
            <a:ext cx="2223616" cy="2863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489" y="2799824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нетрадиционных техник рисования с детьми </a:t>
            </a:r>
            <a:r>
              <a:rPr lang="ru-RU" b="1" dirty="0" smtClean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ru-RU" b="1" dirty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 лет</a:t>
            </a:r>
            <a:r>
              <a:rPr lang="ru-RU" b="1" dirty="0" smtClean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2677">
            <a:off x="521073" y="211712"/>
            <a:ext cx="4108378" cy="2650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0695">
            <a:off x="4793366" y="228257"/>
            <a:ext cx="3814414" cy="256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8907" y="4079161"/>
            <a:ext cx="4245043" cy="2652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142682"/>
            <a:ext cx="2531820" cy="2608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56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556792"/>
            <a:ext cx="7005464" cy="3384376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Блок 1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Тактильное рисование.</a:t>
            </a:r>
          </a:p>
          <a:p>
            <a:r>
              <a:rPr lang="ru-RU" sz="4400" b="1" dirty="0" smtClean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Рисование пальчиками</a:t>
            </a:r>
          </a:p>
          <a:p>
            <a:r>
              <a:rPr lang="ru-RU" sz="4400" b="1" dirty="0" smtClean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Рисование ладошкой</a:t>
            </a:r>
          </a:p>
        </p:txBody>
      </p:sp>
    </p:spTree>
    <p:extLst>
      <p:ext uri="{BB962C8B-B14F-4D97-AF65-F5344CB8AC3E}">
        <p14:creationId xmlns:p14="http://schemas.microsoft.com/office/powerpoint/2010/main" val="1605093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850" y="9127"/>
            <a:ext cx="8349074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пальчиками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58412"/>
            <a:ext cx="4349691" cy="2899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967" y="4221088"/>
            <a:ext cx="3833489" cy="2570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652" y="908720"/>
            <a:ext cx="8377470" cy="4401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выразительности</a:t>
            </a:r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пятно, точка, короткая линия, цвет.</a:t>
            </a:r>
          </a:p>
          <a:p>
            <a:pPr marL="0" indent="0">
              <a:buNone/>
            </a:pP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мисочки с гуашью, плотная бумага любого цвета, небольшие листы, влажные салфетки.</a:t>
            </a:r>
          </a:p>
          <a:p>
            <a:pPr marL="0" indent="0">
              <a:buNone/>
            </a:pP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получения изображения</a:t>
            </a:r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ребенок опускает в гуашь пальчик и наносит точки, пятнышки на бумагу. На каждый пальчик набирается краска разного цвета. После работы пальчики вытираются салфеткой, затем гуашь легко смывается.</a:t>
            </a:r>
          </a:p>
        </p:txBody>
      </p:sp>
    </p:spTree>
    <p:extLst>
      <p:ext uri="{BB962C8B-B14F-4D97-AF65-F5344CB8AC3E}">
        <p14:creationId xmlns:p14="http://schemas.microsoft.com/office/powerpoint/2010/main" val="306949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137" y="-125254"/>
            <a:ext cx="8349074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ладошкой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897204"/>
            <a:ext cx="3642299" cy="281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95936"/>
            <a:ext cx="4347146" cy="2031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031" y="761096"/>
            <a:ext cx="3243967" cy="3243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741" y="786046"/>
            <a:ext cx="5235379" cy="44016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выразительности</a:t>
            </a:r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пятно, цвет, фантастический силуэт.</a:t>
            </a:r>
          </a:p>
          <a:p>
            <a:pPr marL="0" indent="0">
              <a:buNone/>
            </a:pP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широкие блюдечки с гуашью, плотная бумага любого цвета, листы большого формата, влажные салфетки.</a:t>
            </a:r>
          </a:p>
          <a:p>
            <a:pPr marL="0" indent="0">
              <a:buNone/>
            </a:pP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получения изображения</a:t>
            </a:r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ребенок опускает в гуашь ладошку и делает отпечаток на бумаге. Рисует правой и левой руками, окрашенными разными цветами. После работы руки вытираются салфеткой, затем гуашь легко смывается.</a:t>
            </a:r>
          </a:p>
        </p:txBody>
      </p:sp>
    </p:spTree>
    <p:extLst>
      <p:ext uri="{BB962C8B-B14F-4D97-AF65-F5344CB8AC3E}">
        <p14:creationId xmlns:p14="http://schemas.microsoft.com/office/powerpoint/2010/main" val="11548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843</Words>
  <Application>Microsoft Office PowerPoint</Application>
  <PresentationFormat>Экран (4:3)</PresentationFormat>
  <Paragraphs>78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Monotype Corsiva</vt:lpstr>
      <vt:lpstr>Times New Roman</vt:lpstr>
      <vt:lpstr>Wingdings</vt:lpstr>
      <vt:lpstr>Тема Office</vt:lpstr>
      <vt:lpstr>Нетрадиционные техники рисования с детьми 1,5 – 3 лет.</vt:lpstr>
      <vt:lpstr>Презентация PowerPoint</vt:lpstr>
      <vt:lpstr>Идея опыта</vt:lpstr>
      <vt:lpstr>Цель и задачи работы</vt:lpstr>
      <vt:lpstr>Принципы работы</vt:lpstr>
      <vt:lpstr>Виды нетрадиционных техник рисования с детьми 1,5 – 3 лет.</vt:lpstr>
      <vt:lpstr>Презентация PowerPoint</vt:lpstr>
      <vt:lpstr>Рисование пальчиками</vt:lpstr>
      <vt:lpstr>Рисование ладошкой</vt:lpstr>
      <vt:lpstr>Презентация PowerPoint</vt:lpstr>
      <vt:lpstr>Оттиск печатками</vt:lpstr>
      <vt:lpstr>Оттиск поролоном</vt:lpstr>
      <vt:lpstr>Оттиск смятой бумагой</vt:lpstr>
      <vt:lpstr>Точечный рисунок</vt:lpstr>
      <vt:lpstr>Отпечатки листьев</vt:lpstr>
      <vt:lpstr>Тычок жесткой полусухой кистью</vt:lpstr>
      <vt:lpstr>Использование нетрадиционных техник  в рисовании:</vt:lpstr>
      <vt:lpstr>Спасибо за внимание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Алеся</cp:lastModifiedBy>
  <cp:revision>72</cp:revision>
  <dcterms:created xsi:type="dcterms:W3CDTF">2013-03-16T18:01:09Z</dcterms:created>
  <dcterms:modified xsi:type="dcterms:W3CDTF">2015-12-05T17:19:53Z</dcterms:modified>
</cp:coreProperties>
</file>