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33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029" autoAdjust="0"/>
  </p:normalViewPr>
  <p:slideViewPr>
    <p:cSldViewPr>
      <p:cViewPr varScale="1">
        <p:scale>
          <a:sx n="104" d="100"/>
          <a:sy n="104" d="100"/>
        </p:scale>
        <p:origin x="-182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CF69-7FB5-4E34-A2DA-0899C73E4D6F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E31A-607B-491D-99A5-C228DD909F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CF69-7FB5-4E34-A2DA-0899C73E4D6F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E31A-607B-491D-99A5-C228DD909F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CF69-7FB5-4E34-A2DA-0899C73E4D6F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E31A-607B-491D-99A5-C228DD909F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CF69-7FB5-4E34-A2DA-0899C73E4D6F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E31A-607B-491D-99A5-C228DD909F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CF69-7FB5-4E34-A2DA-0899C73E4D6F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E31A-607B-491D-99A5-C228DD909F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CF69-7FB5-4E34-A2DA-0899C73E4D6F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E31A-607B-491D-99A5-C228DD909F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CF69-7FB5-4E34-A2DA-0899C73E4D6F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E31A-607B-491D-99A5-C228DD909F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CF69-7FB5-4E34-A2DA-0899C73E4D6F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E31A-607B-491D-99A5-C228DD909F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CF69-7FB5-4E34-A2DA-0899C73E4D6F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E31A-607B-491D-99A5-C228DD909F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CF69-7FB5-4E34-A2DA-0899C73E4D6F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E31A-607B-491D-99A5-C228DD909F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CF69-7FB5-4E34-A2DA-0899C73E4D6F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E31A-607B-491D-99A5-C228DD909FF2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B14CF69-7FB5-4E34-A2DA-0899C73E4D6F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8E2E31A-607B-491D-99A5-C228DD909FF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52119" y="188640"/>
            <a:ext cx="3312369" cy="57460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WSA\Desktop\Теремок\проект к дню матери\rabotat-ili-net-m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9588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2204864"/>
            <a:ext cx="7992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ЗАГЛЯНИТЕ В МАМИНЫ ГЛАЗА</a:t>
            </a:r>
            <a:endParaRPr lang="ru-RU" sz="6000" i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5301208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Творческий проект 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к 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дню матери </a:t>
            </a:r>
          </a:p>
          <a:p>
            <a:pPr algn="ctr"/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группа «Теремок»</a:t>
            </a:r>
            <a:endParaRPr lang="ru-RU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26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404664"/>
            <a:ext cx="7125113" cy="2232248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Музыкальная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деятельность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разучивание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песен о маме.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 descr="http://ds13-nytva.permarea.ru/upload/versions/16095/16636/mu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385472"/>
            <a:ext cx="4752528" cy="334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980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2537252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Художественно – творческая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деятельность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совместное творчество воспитателей и детей. </a:t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4" name="Picture 4" descr="http://dargomizhskiy.arts.mos.ru/upload/medialibrary/bc0/lepk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068960"/>
            <a:ext cx="273630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401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Итоги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проекта.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340769"/>
            <a:ext cx="7125112" cy="252028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Реализация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данного проекта способствовала сближению родителей, детей и педагогов. Совместные мероприятия способствовали обогащению знаний детей о роли мамы в их жизни, формированию уважительного отношения к своим близким. Итогом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было развлечение 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Самая любимая мамочка моя».</a:t>
            </a:r>
          </a:p>
          <a:p>
            <a:endParaRPr lang="ru-RU" dirty="0"/>
          </a:p>
        </p:txBody>
      </p:sp>
      <p:pic>
        <p:nvPicPr>
          <p:cNvPr id="2050" name="Picture 2" descr="http://cs628427.vk.me/v628427512/1f244/lFpyJZZppr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96336"/>
            <a:ext cx="4896544" cy="326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806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955046" cy="11691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Фотовыставка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«Загляните в мамины глаза»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1806575"/>
            <a:ext cx="5403850" cy="4052888"/>
          </a:xfrm>
        </p:spPr>
      </p:pic>
    </p:spTree>
    <p:extLst>
      <p:ext uri="{BB962C8B-B14F-4D97-AF65-F5344CB8AC3E}">
        <p14:creationId xmlns:p14="http://schemas.microsoft.com/office/powerpoint/2010/main" val="481599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Папка-передвижка «Поздравляем наших мам»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3" y="1806575"/>
            <a:ext cx="5366221" cy="4052888"/>
          </a:xfrm>
        </p:spPr>
      </p:pic>
    </p:spTree>
    <p:extLst>
      <p:ext uri="{BB962C8B-B14F-4D97-AF65-F5344CB8AC3E}">
        <p14:creationId xmlns:p14="http://schemas.microsoft.com/office/powerpoint/2010/main" val="3547129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Подарок для мамочки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84784"/>
            <a:ext cx="2592288" cy="3456384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44216"/>
            <a:ext cx="3259224" cy="4345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http://www.playcast.ru/uploads/2015/06/20/1404188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17032"/>
            <a:ext cx="7618323" cy="446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93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matecmex.com/images/55a65d45b12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4" y="1"/>
            <a:ext cx="9147384" cy="685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9980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88641"/>
            <a:ext cx="7125112" cy="3240359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ru-RU" sz="4400" i="1" dirty="0" smtClean="0">
                <a:solidFill>
                  <a:schemeClr val="accent5">
                    <a:lumMod val="50000"/>
                  </a:schemeClr>
                </a:solidFill>
              </a:rPr>
              <a:t>Паспорт проекта</a:t>
            </a:r>
          </a:p>
          <a:p>
            <a:pPr marL="45720" indent="0">
              <a:buNone/>
            </a:pPr>
            <a:endParaRPr lang="ru-RU" sz="2000" i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Воспитатель: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Чучнева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 Елена Александровна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Продолжительность проекта: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краткосрочный</a:t>
            </a:r>
          </a:p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Вид проекта: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познавательный, творческий.</a:t>
            </a:r>
          </a:p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Участники проекта: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 дети, воспитатели, родители.</a:t>
            </a:r>
          </a:p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Возраст детей: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младший дошкольный.</a:t>
            </a:r>
          </a:p>
          <a:p>
            <a:endParaRPr lang="ru-RU" sz="2000" dirty="0"/>
          </a:p>
        </p:txBody>
      </p:sp>
      <p:pic>
        <p:nvPicPr>
          <p:cNvPr id="2050" name="Picture 2" descr="C:\Users\WSA\Desktop\Теремок\DSC_10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12976"/>
            <a:ext cx="4464496" cy="317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8234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3020" y="692696"/>
            <a:ext cx="7125112" cy="25922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    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</a:rPr>
              <a:t>Актуальность</a:t>
            </a:r>
            <a:r>
              <a:rPr lang="en-US" sz="2400" i="1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  <a:endParaRPr lang="ru-RU" sz="2400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Отражение 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государственного 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праздника «День 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матери» в работе с детьми дошкольного возраста. Н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еобходимо 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воспитывать у ребенка любовь к семье, маме, с первых лет жизни. Ребенок должен понимать, что все хорошее начинается с родного дома и мамы. Поэтому такой праздник, как День матери очень важен и нужен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ru-RU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3020" y="3789040"/>
            <a:ext cx="72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</a:rPr>
              <a:t>Цель 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</a:rPr>
              <a:t>проекта</a:t>
            </a:r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  <a:endParaRPr lang="ru-RU" sz="24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Углубить 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знания детей о семейных традициях. 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   Воспитывать 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любовь и уважение к семье, маме. Воспитывать умение ценить мамину заботу.</a:t>
            </a:r>
          </a:p>
        </p:txBody>
      </p:sp>
    </p:spTree>
    <p:extLst>
      <p:ext uri="{BB962C8B-B14F-4D97-AF65-F5344CB8AC3E}">
        <p14:creationId xmlns:p14="http://schemas.microsoft.com/office/powerpoint/2010/main" val="2212596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9442" y="692696"/>
            <a:ext cx="7117180" cy="5184576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4200" b="1" i="1" dirty="0" smtClean="0">
                <a:solidFill>
                  <a:schemeClr val="accent5">
                    <a:lumMod val="50000"/>
                  </a:schemeClr>
                </a:solidFill>
              </a:rPr>
              <a:t>Задачи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Способствовать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сплочению детско-родительских отношений, улучшению контактов между родителями и работниками детского сада.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Развивать коммуникативные навыки детей, способствовать развитию речи через выразительное чтение стихов, составление рассказа о маме; </a:t>
            </a: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Поддерживать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доброжелательное общение в играх,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продуктивной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совместной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деятельности.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Развивать творческие способности детей через пение,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художественную деятельность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: создание поделок, рисунков и т.д.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Способствовать активному вовлечению родителей в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совместную деятельность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с ребенком в условиях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семьи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и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детского сада.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Побуждать детей к выполнению общественно значимых заданий, к добрым делам для семьи, детского сада.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898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6633"/>
            <a:ext cx="7450987" cy="574216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300" b="1" dirty="0">
                <a:solidFill>
                  <a:schemeClr val="accent5">
                    <a:lumMod val="50000"/>
                  </a:schemeClr>
                </a:solidFill>
              </a:rPr>
              <a:t>Продукт проектной деятельности:</a:t>
            </a:r>
            <a:endParaRPr lang="ru-RU" sz="33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Фотовыставка ко Дню матери «Загляните в мамины глаза».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Организация выставок рисунков (портретов мам), наглядной информации в групповых  раздевалках  о семье, маме. Папка-передвижка «Поздравляем наших мам».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Изготовление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 детьми подарков-сюрпризов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мамам.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Видеоролик «Наши мамы».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Оформление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групповой комнаты шарами (силами родителей и воспитателей).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Организация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чаепития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«Золотые руки наших мам и бабушек»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(выпечка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 к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чаю)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Совместное мероприятие для родителей с использованием ИКТ.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«Медаль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самой лучшей маме на свете» для всех мам и бабушек от воспитателей.</a:t>
            </a:r>
          </a:p>
          <a:p>
            <a:pPr>
              <a:buFont typeface="Wingdings" panose="05000000000000000000" pitchFamily="2" charset="2"/>
              <a:buChar char="v"/>
            </a:pP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4784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1169100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Познавательно – речевое развитие.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549631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Составление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рассказов на тему: «С кем я живу», «Какая мама», «Работа моей мамы»,  «Моя бабушка», «Мою маму и бабушку зовут»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Беседы: «Чем можно порадовать маму?», «Мамин портрет», «Как я помогаю маме».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146" name="Picture 2" descr="http://annima.ru/wp-content/uploads/2015/05/%D1%81%D0%B0%D0%B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099426"/>
            <a:ext cx="5682248" cy="369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4975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Трудовая деятельность.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621639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Посильная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трудовая деятельность дома: убрать игрушки, протереть пыль.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Наведение порядка в групповой комнате.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http://u.jimdo.com/www400/o/s01158cef75ea1ab6/emotion/crop/header.jpg?t=14049955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76092"/>
            <a:ext cx="7344816" cy="275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3045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332656"/>
            <a:ext cx="7125113" cy="1267543"/>
          </a:xfrm>
        </p:spPr>
        <p:txBody>
          <a:bodyPr/>
          <a:lstStyle/>
          <a:p>
            <a:pPr algn="ctr"/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</a:rPr>
              <a:t>Чтение художественной литературы.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600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807361"/>
            <a:ext cx="3850589" cy="2629751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Загадки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на тему:  «Семья», заучивание стихов.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Чтение рассказов и стихов: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«Моя бабушка» С.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Капупикаян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«Мама» Ю. Яковлев;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«Заплатка» Н. Носов;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«Благодарю тебя мама» В.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Босов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«Разговор о маме» Н.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Саконская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«Я маму люблю» А.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Димова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http://www.18kpspb.caduk.ru/images/chchchc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33056"/>
            <a:ext cx="2592288" cy="25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6426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6730910" cy="1440160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</a:rPr>
              <a:t>Игровая деятельность.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600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11560" y="1916832"/>
            <a:ext cx="3960440" cy="295232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Подвижные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игры: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«Курицы и цыплята»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Коммуникативные игры: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«Назови ласково», «Как ласково дома меня называют»,  «Как зовут мою маму?»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Сюжетно – ролевые: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«Моя семья», «Мама на работе», «Мама в магазине», «Мама парикмахер» 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Дидактические игры: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«Что такое хорошо и что такое плохо», «Мои хорошие поступки», «Найди цветок для мамы», «Животные и их детёныши»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9" r="18029"/>
          <a:stretch>
            <a:fillRect/>
          </a:stretch>
        </p:blipFill>
        <p:spPr>
          <a:xfrm>
            <a:off x="4572000" y="2636912"/>
            <a:ext cx="4248472" cy="4032448"/>
          </a:xfrm>
        </p:spPr>
      </p:pic>
    </p:spTree>
    <p:extLst>
      <p:ext uri="{BB962C8B-B14F-4D97-AF65-F5344CB8AC3E}">
        <p14:creationId xmlns:p14="http://schemas.microsoft.com/office/powerpoint/2010/main" val="40715153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146</TotalTime>
  <Words>532</Words>
  <Application>Microsoft Office PowerPoint</Application>
  <PresentationFormat>Экран (4:3)</PresentationFormat>
  <Paragraphs>60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Spring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Познавательно – речевое развитие. </vt:lpstr>
      <vt:lpstr>Трудовая деятельность. </vt:lpstr>
      <vt:lpstr>Чтение художественной литературы. </vt:lpstr>
      <vt:lpstr>Игровая деятельность. </vt:lpstr>
      <vt:lpstr>Музыкальная деятельность.  разучивание песен о маме. </vt:lpstr>
      <vt:lpstr>Художественно – творческая деятельность.   совместное творчество воспитателей и детей.  </vt:lpstr>
      <vt:lpstr>Итоги проекта. </vt:lpstr>
      <vt:lpstr>Фотовыставка  «Загляните в мамины глаза»</vt:lpstr>
      <vt:lpstr>Папка-передвижка «Поздравляем наших мам»</vt:lpstr>
      <vt:lpstr>Подарок для мамочки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WSA</dc:creator>
  <cp:lastModifiedBy>WSA</cp:lastModifiedBy>
  <cp:revision>13</cp:revision>
  <dcterms:created xsi:type="dcterms:W3CDTF">2015-10-29T05:25:57Z</dcterms:created>
  <dcterms:modified xsi:type="dcterms:W3CDTF">2015-12-02T05:33:40Z</dcterms:modified>
</cp:coreProperties>
</file>