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4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6228183" cy="259228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Экологический терренкур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1" y="2780928"/>
            <a:ext cx="4536505" cy="3816424"/>
          </a:xfrm>
        </p:spPr>
        <p:txBody>
          <a:bodyPr>
            <a:normAutofit fontScale="92500"/>
          </a:bodyPr>
          <a:lstStyle/>
          <a:p>
            <a:r>
              <a:rPr lang="ru-RU" sz="2000" dirty="0" smtClean="0"/>
              <a:t>Совместный проект </a:t>
            </a:r>
            <a:r>
              <a:rPr lang="ru-RU" sz="2000" dirty="0" smtClean="0"/>
              <a:t>воспитателей </a:t>
            </a:r>
            <a:endParaRPr lang="ru-RU" sz="2000" dirty="0" smtClean="0"/>
          </a:p>
          <a:p>
            <a:r>
              <a:rPr lang="ru-RU" sz="2000" dirty="0" smtClean="0"/>
              <a:t>Скрябиной У.Г., </a:t>
            </a:r>
            <a:endParaRPr lang="ru-RU" sz="2000" dirty="0" smtClean="0"/>
          </a:p>
          <a:p>
            <a:r>
              <a:rPr lang="ru-RU" sz="2000" dirty="0" smtClean="0"/>
              <a:t>Гимельберг </a:t>
            </a:r>
            <a:r>
              <a:rPr lang="ru-RU" sz="2000" dirty="0" smtClean="0"/>
              <a:t>А.В., </a:t>
            </a:r>
            <a:endParaRPr lang="ru-RU" sz="2000" dirty="0" smtClean="0"/>
          </a:p>
          <a:p>
            <a:r>
              <a:rPr lang="ru-RU" sz="2000" dirty="0" smtClean="0"/>
              <a:t>Никифоровой </a:t>
            </a:r>
            <a:r>
              <a:rPr lang="ru-RU" sz="2000" dirty="0" smtClean="0"/>
              <a:t>Э.З</a:t>
            </a:r>
            <a:r>
              <a:rPr lang="ru-RU" sz="2000" dirty="0" smtClean="0"/>
              <a:t>.,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r>
              <a:rPr lang="ru-RU" sz="2000" dirty="0" err="1" smtClean="0"/>
              <a:t>Болмосовой</a:t>
            </a:r>
            <a:r>
              <a:rPr lang="ru-RU" sz="2000" dirty="0" smtClean="0"/>
              <a:t>  Н.В.,</a:t>
            </a:r>
          </a:p>
          <a:p>
            <a:r>
              <a:rPr lang="ru-RU" sz="2000" dirty="0" err="1" smtClean="0"/>
              <a:t>Петьковой</a:t>
            </a:r>
            <a:r>
              <a:rPr lang="ru-RU" sz="2000" dirty="0" smtClean="0"/>
              <a:t> О.А., </a:t>
            </a:r>
          </a:p>
          <a:p>
            <a:r>
              <a:rPr lang="ru-RU" sz="2000" dirty="0" smtClean="0"/>
              <a:t>Тимошенко Ю.Н.,</a:t>
            </a:r>
          </a:p>
          <a:p>
            <a:r>
              <a:rPr lang="ru-RU" sz="2000" dirty="0" err="1" smtClean="0"/>
              <a:t>Курценко</a:t>
            </a:r>
            <a:r>
              <a:rPr lang="ru-RU" sz="2000" dirty="0" smtClean="0"/>
              <a:t> И.В.,</a:t>
            </a:r>
          </a:p>
          <a:p>
            <a:r>
              <a:rPr lang="ru-RU" sz="2000" dirty="0" err="1" smtClean="0"/>
              <a:t>Пимоновой</a:t>
            </a:r>
            <a:r>
              <a:rPr lang="ru-RU" sz="2000" dirty="0" smtClean="0"/>
              <a:t> О.Б.</a:t>
            </a:r>
          </a:p>
          <a:p>
            <a:endParaRPr lang="en-US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302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90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/>
          <a:lstStyle/>
          <a:p>
            <a:r>
              <a:rPr lang="ru-RU" dirty="0" smtClean="0"/>
              <a:t>Создание «Волшебного дерева» для формирования представлений о сменяемости времен года, развития речи дошкольников</a:t>
            </a:r>
          </a:p>
          <a:p>
            <a:endParaRPr lang="ru-RU" dirty="0"/>
          </a:p>
        </p:txBody>
      </p:sp>
      <p:pic>
        <p:nvPicPr>
          <p:cNvPr id="6146" name="Picture 2" descr="D:\Терренкур\top68_ru-volshebnyi-mir-detstva-40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246051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Терренкур\DSCN68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672408" cy="268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3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/>
          <a:lstStyle/>
          <a:p>
            <a:r>
              <a:rPr lang="ru-RU" dirty="0" smtClean="0"/>
              <a:t>Таким образом, план прилегающей к участкам территории выглядит так:</a:t>
            </a:r>
            <a:endParaRPr lang="ru-RU" dirty="0"/>
          </a:p>
        </p:txBody>
      </p:sp>
      <p:pic>
        <p:nvPicPr>
          <p:cNvPr id="1026" name="Picture 2" descr="D:\Терренкур\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336704" cy="44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0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537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Деятельность дошкольников на территории терренкура зимой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636912"/>
            <a:ext cx="6777317" cy="319571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Постройка горки на основе гимнастического бревна</a:t>
            </a:r>
          </a:p>
          <a:p>
            <a:r>
              <a:rPr lang="ru-RU" dirty="0" smtClean="0"/>
              <a:t>Кормление птиц, наблюдение за птицами</a:t>
            </a:r>
          </a:p>
          <a:p>
            <a:r>
              <a:rPr lang="ru-RU" dirty="0" smtClean="0"/>
              <a:t>Наблюдение за агрегатными состояниями воды</a:t>
            </a:r>
          </a:p>
          <a:p>
            <a:r>
              <a:rPr lang="ru-RU" dirty="0" smtClean="0"/>
              <a:t>Наблюдение за хвойными и лиственными деревьями</a:t>
            </a:r>
          </a:p>
          <a:p>
            <a:r>
              <a:rPr lang="ru-RU" dirty="0" smtClean="0"/>
              <a:t>Измерение снежных осадков и направлением ветра</a:t>
            </a:r>
          </a:p>
          <a:p>
            <a:r>
              <a:rPr lang="ru-RU" dirty="0" smtClean="0"/>
              <a:t>Развитие речи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55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321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Деятельность дошкольников на территории </a:t>
            </a:r>
            <a:r>
              <a:rPr lang="ru-RU" dirty="0" smtClean="0"/>
              <a:t>терренкура весной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20888"/>
            <a:ext cx="7776864" cy="38164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Наблюдение за хвойными и лиственными деревьями</a:t>
            </a:r>
          </a:p>
          <a:p>
            <a:r>
              <a:rPr lang="ru-RU" dirty="0" smtClean="0"/>
              <a:t>Наблюдение за поведением птиц весной</a:t>
            </a:r>
          </a:p>
          <a:p>
            <a:r>
              <a:rPr lang="ru-RU" dirty="0" smtClean="0"/>
              <a:t>Наблюдение за водой в пруду</a:t>
            </a:r>
          </a:p>
          <a:p>
            <a:r>
              <a:rPr lang="ru-RU" dirty="0" smtClean="0"/>
              <a:t>Наблюдение за количеством осадков, направлением ветра</a:t>
            </a:r>
          </a:p>
          <a:p>
            <a:r>
              <a:rPr lang="ru-RU" dirty="0" smtClean="0"/>
              <a:t>Подготовка земли, посадка и уход за растениями</a:t>
            </a:r>
          </a:p>
          <a:p>
            <a:r>
              <a:rPr lang="ru-RU" dirty="0" smtClean="0"/>
              <a:t>Физические упражнения на бревне, древесных распилах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27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621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Деятельность дошкольников на территории </a:t>
            </a:r>
            <a:r>
              <a:rPr lang="ru-RU" dirty="0" smtClean="0"/>
              <a:t>терренкура летом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Уход за культурными посадками</a:t>
            </a:r>
          </a:p>
          <a:p>
            <a:r>
              <a:rPr lang="ru-RU" dirty="0" smtClean="0"/>
              <a:t>Уход за прудом, наблюдения за водой, игры с водой и песком</a:t>
            </a:r>
          </a:p>
          <a:p>
            <a:r>
              <a:rPr lang="ru-RU" dirty="0" smtClean="0"/>
              <a:t>Наблюдения за количеством осадков, направлением и силой ветра</a:t>
            </a:r>
          </a:p>
          <a:p>
            <a:r>
              <a:rPr lang="ru-RU" dirty="0" smtClean="0"/>
              <a:t>Развитие речи</a:t>
            </a:r>
          </a:p>
          <a:p>
            <a:r>
              <a:rPr lang="ru-RU" dirty="0" smtClean="0"/>
              <a:t>Развитие движений на бревне, древесных распилах</a:t>
            </a:r>
          </a:p>
          <a:p>
            <a:r>
              <a:rPr lang="ru-RU" dirty="0" smtClean="0"/>
              <a:t>Изучение полезных, лекарственных растений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304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2492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Деятельность дошкольников на территории </a:t>
            </a:r>
            <a:r>
              <a:rPr lang="ru-RU" dirty="0" smtClean="0"/>
              <a:t>терренкура</a:t>
            </a:r>
            <a:br>
              <a:rPr lang="ru-RU" dirty="0" smtClean="0"/>
            </a:br>
            <a:r>
              <a:rPr lang="ru-RU" dirty="0" smtClean="0"/>
              <a:t>осенью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Наблюдение за лиственными и хвойными деревьями, изучение лесной экосистемы</a:t>
            </a:r>
          </a:p>
          <a:p>
            <a:r>
              <a:rPr lang="ru-RU" dirty="0" smtClean="0"/>
              <a:t>Кормление птиц, уход за птицами, их кормушками</a:t>
            </a:r>
          </a:p>
          <a:p>
            <a:r>
              <a:rPr lang="ru-RU" dirty="0" smtClean="0"/>
              <a:t>Наблюдение за водой, ее агрегатными состояниями</a:t>
            </a:r>
          </a:p>
          <a:p>
            <a:r>
              <a:rPr lang="ru-RU" dirty="0" smtClean="0"/>
              <a:t>Наблюдения за ветром и количеством осадков</a:t>
            </a:r>
          </a:p>
          <a:p>
            <a:r>
              <a:rPr lang="ru-RU" dirty="0" smtClean="0"/>
              <a:t>Подвижные игры с применением древесных распилов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971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меры приняты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Посажены деревья</a:t>
            </a:r>
          </a:p>
          <a:p>
            <a:r>
              <a:rPr lang="ru-RU" dirty="0" smtClean="0"/>
              <a:t>Работа с родителями по подготовке материалов для терренкура: столбов, измерительных линеек, кормушек, элементов декора, покупка растений</a:t>
            </a:r>
          </a:p>
          <a:p>
            <a:r>
              <a:rPr lang="ru-RU" dirty="0" smtClean="0"/>
              <a:t>Совместная работа воспитателей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94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цветника на территории между 3-ей и </a:t>
            </a:r>
            <a:br>
              <a:rPr lang="ru-RU" dirty="0" smtClean="0"/>
            </a:br>
            <a:r>
              <a:rPr lang="ru-RU" dirty="0" smtClean="0"/>
              <a:t>13-ой группами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852936"/>
            <a:ext cx="6777317" cy="29796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D:\Терренкур\DSCN6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823145" cy="28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Терренкур\DSCN68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77" y="3501008"/>
            <a:ext cx="3840425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97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905548"/>
          </a:xfrm>
        </p:spPr>
        <p:txBody>
          <a:bodyPr/>
          <a:lstStyle/>
          <a:p>
            <a:r>
              <a:rPr lang="ru-RU" dirty="0" smtClean="0"/>
              <a:t>Приведение территории ДОУ в единообразный вид</a:t>
            </a:r>
          </a:p>
          <a:p>
            <a:r>
              <a:rPr lang="ru-RU" dirty="0" err="1" smtClean="0"/>
              <a:t>Эстетизация</a:t>
            </a:r>
            <a:r>
              <a:rPr lang="ru-RU" dirty="0" smtClean="0"/>
              <a:t> участка</a:t>
            </a:r>
          </a:p>
          <a:p>
            <a:r>
              <a:rPr lang="ru-RU" dirty="0" smtClean="0"/>
              <a:t>Развитие экологических представлений у дошкольников</a:t>
            </a:r>
          </a:p>
          <a:p>
            <a:r>
              <a:rPr lang="ru-RU" dirty="0" smtClean="0"/>
              <a:t>Развитие экологического воспитания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85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508977"/>
          </a:xfrm>
        </p:spPr>
        <p:txBody>
          <a:bodyPr/>
          <a:lstStyle/>
          <a:p>
            <a:r>
              <a:rPr lang="ru-RU" dirty="0" smtClean="0"/>
              <a:t>Создание цветника для </a:t>
            </a:r>
            <a:r>
              <a:rPr lang="ru-RU" dirty="0" err="1" smtClean="0"/>
              <a:t>эстетизации</a:t>
            </a:r>
            <a:r>
              <a:rPr lang="ru-RU" dirty="0" smtClean="0"/>
              <a:t> участка</a:t>
            </a:r>
          </a:p>
          <a:p>
            <a:r>
              <a:rPr lang="ru-RU" dirty="0" smtClean="0"/>
              <a:t>Создание огорода на данной территории для постоянного наблюдения за растениями</a:t>
            </a:r>
          </a:p>
          <a:p>
            <a:r>
              <a:rPr lang="ru-RU" dirty="0" smtClean="0"/>
              <a:t>Создание таблиц «Охрана природы»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78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Формирование элементарных экологических представлений</a:t>
            </a:r>
          </a:p>
          <a:p>
            <a:r>
              <a:rPr lang="ru-RU" dirty="0" smtClean="0"/>
              <a:t>Развитие познавательного интереса</a:t>
            </a:r>
          </a:p>
          <a:p>
            <a:r>
              <a:rPr lang="ru-RU" dirty="0" smtClean="0"/>
              <a:t>Формирование эмоционально-ценностного компонента</a:t>
            </a:r>
          </a:p>
          <a:p>
            <a:r>
              <a:rPr lang="ru-RU" dirty="0" smtClean="0"/>
              <a:t>Формирование уважения к труду – своему, родительскому, воспитательскому</a:t>
            </a:r>
          </a:p>
          <a:p>
            <a:r>
              <a:rPr lang="ru-RU" dirty="0" smtClean="0"/>
              <a:t>Развитие взаимосвязей с семьями 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val="1465907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73544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043492" y="5832629"/>
            <a:ext cx="6777317" cy="18865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7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разнообразной экологической среды на участке ДОУ</a:t>
            </a:r>
          </a:p>
          <a:p>
            <a:r>
              <a:rPr lang="ru-RU" dirty="0" smtClean="0"/>
              <a:t>Создание «уличной лаборатории» для интеллектуального развития дошкольников</a:t>
            </a:r>
          </a:p>
          <a:p>
            <a:r>
              <a:rPr lang="ru-RU" dirty="0" smtClean="0"/>
              <a:t>Физическое развитие дошкольников</a:t>
            </a:r>
          </a:p>
          <a:p>
            <a:r>
              <a:rPr lang="ru-RU" dirty="0" smtClean="0"/>
              <a:t>Закрепление межгрупповых связей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78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Совместный проект «Терренкур» воспитателей 1-ой, 2-ой, 3-ей, 13-й групп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564904"/>
            <a:ext cx="6777317" cy="3267725"/>
          </a:xfrm>
        </p:spPr>
        <p:txBody>
          <a:bodyPr/>
          <a:lstStyle/>
          <a:p>
            <a:r>
              <a:rPr lang="ru-RU" dirty="0" smtClean="0"/>
              <a:t>Создание образовательной среды на прилегающей к участкам территории</a:t>
            </a:r>
          </a:p>
          <a:p>
            <a:endParaRPr lang="ru-RU" dirty="0"/>
          </a:p>
        </p:txBody>
      </p:sp>
      <p:pic>
        <p:nvPicPr>
          <p:cNvPr id="1026" name="Picture 2" descr="D:\Терренкур\DSCN6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501008"/>
            <a:ext cx="335163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Терренкур\DSCN68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544040"/>
            <a:ext cx="3302997" cy="247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5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7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24744"/>
            <a:ext cx="6777317" cy="4707885"/>
          </a:xfrm>
        </p:spPr>
        <p:txBody>
          <a:bodyPr/>
          <a:lstStyle/>
          <a:p>
            <a:r>
              <a:rPr lang="ru-RU" dirty="0" smtClean="0"/>
              <a:t>Создание «Уголка лекаря» – клумбы с лекарственными растениями на месте бывшей песочницы</a:t>
            </a:r>
          </a:p>
          <a:p>
            <a:r>
              <a:rPr lang="ru-RU" dirty="0" smtClean="0"/>
              <a:t>Создание лесной экосистемы: посадка трав и деревьев вдоль забора на указанной территории</a:t>
            </a:r>
          </a:p>
          <a:p>
            <a:endParaRPr lang="ru-RU" dirty="0"/>
          </a:p>
        </p:txBody>
      </p:sp>
      <p:pic>
        <p:nvPicPr>
          <p:cNvPr id="2050" name="Picture 2" descr="D:\Терренкур\DSCN6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2" y="3616324"/>
            <a:ext cx="3973034" cy="276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5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/>
          <a:lstStyle/>
          <a:p>
            <a:r>
              <a:rPr lang="ru-RU" dirty="0" smtClean="0"/>
              <a:t>Создание мини-пруда для регулярного наблюдения за водой, определения ее свойств, развития трудовых навыков, побуждения желания любоваться природой</a:t>
            </a:r>
          </a:p>
          <a:p>
            <a:r>
              <a:rPr lang="ru-RU" dirty="0" smtClean="0"/>
              <a:t>Создание дорожки из природных материалов (дерево) для подвижных игр, закрепления математических, экологических знаний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C:\Users\deep\Desktop\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7112"/>
            <a:ext cx="3816423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5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7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/>
          <a:lstStyle/>
          <a:p>
            <a:r>
              <a:rPr lang="ru-RU" dirty="0" smtClean="0"/>
              <a:t>Создание метеостанции для наблюдения за природными явлениями (ветер, дождь, снег)</a:t>
            </a:r>
          </a:p>
          <a:p>
            <a:endParaRPr lang="ru-RU" dirty="0"/>
          </a:p>
        </p:txBody>
      </p:sp>
      <p:pic>
        <p:nvPicPr>
          <p:cNvPr id="3074" name="Picture 2" descr="D:\Терренкур\eUsR9UgK-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3" y="3762375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Терренкур\DSCN68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3672408" cy="348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7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43490" y="980728"/>
            <a:ext cx="7024744" cy="46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/>
          <a:lstStyle/>
          <a:p>
            <a:r>
              <a:rPr lang="ru-RU" dirty="0" smtClean="0"/>
              <a:t>Для развития движений на участке планируется установить бревно</a:t>
            </a:r>
          </a:p>
          <a:p>
            <a:endParaRPr lang="ru-RU" dirty="0"/>
          </a:p>
        </p:txBody>
      </p:sp>
      <p:pic>
        <p:nvPicPr>
          <p:cNvPr id="4098" name="Picture 2" descr="D:\Терренкур\1000253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4320480" cy="349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4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410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/>
          <a:lstStyle/>
          <a:p>
            <a:r>
              <a:rPr lang="ru-RU" dirty="0" smtClean="0"/>
              <a:t>Создание «птичьей столовой» и «птичьего общежития»</a:t>
            </a:r>
          </a:p>
          <a:p>
            <a:endParaRPr lang="ru-RU" dirty="0"/>
          </a:p>
        </p:txBody>
      </p:sp>
      <p:pic>
        <p:nvPicPr>
          <p:cNvPr id="5122" name="Picture 2" descr="D:\Терренкур\b82cde3f1249b32d9164b7cb3ecd0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82257"/>
            <a:ext cx="3791108" cy="277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Терренкур\DSCN68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671238" cy="27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64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105</TotalTime>
  <Words>477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Экологический терренкур</vt:lpstr>
      <vt:lpstr>Цели:</vt:lpstr>
      <vt:lpstr>Задачи:</vt:lpstr>
      <vt:lpstr>Совместный проект «Терренкур» воспитателей 1-ой, 2-ой, 3-ей, 13-й групп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Деятельность дошкольников на территории терренкура зимой</vt:lpstr>
      <vt:lpstr>Деятельность дошкольников на территории терренкура весной</vt:lpstr>
      <vt:lpstr>Деятельность дошкольников на территории терренкура летом</vt:lpstr>
      <vt:lpstr>Деятельность дошкольников на территории терренкура осенью</vt:lpstr>
      <vt:lpstr>Какие меры приняты</vt:lpstr>
      <vt:lpstr>Создание цветника на территории между 3-ей и  13-ой группами</vt:lpstr>
      <vt:lpstr>Цели:</vt:lpstr>
      <vt:lpstr>Задачи: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терренкур</dc:title>
  <dc:creator>deep</dc:creator>
  <cp:lastModifiedBy>deep</cp:lastModifiedBy>
  <cp:revision>11</cp:revision>
  <dcterms:created xsi:type="dcterms:W3CDTF">2015-11-16T02:45:02Z</dcterms:created>
  <dcterms:modified xsi:type="dcterms:W3CDTF">2015-11-16T12:31:39Z</dcterms:modified>
</cp:coreProperties>
</file>