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DAA4CE-41E5-4AB7-B3B4-9E44426907B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2A911D-051D-457F-A152-1F1A0C6A92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A4CE-41E5-4AB7-B3B4-9E44426907B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1D-051D-457F-A152-1F1A0C6A9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A4CE-41E5-4AB7-B3B4-9E44426907B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1D-051D-457F-A152-1F1A0C6A9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DAA4CE-41E5-4AB7-B3B4-9E44426907B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2A911D-051D-457F-A152-1F1A0C6A92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DAA4CE-41E5-4AB7-B3B4-9E44426907B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2A911D-051D-457F-A152-1F1A0C6A92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A4CE-41E5-4AB7-B3B4-9E44426907B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1D-051D-457F-A152-1F1A0C6A92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A4CE-41E5-4AB7-B3B4-9E44426907B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1D-051D-457F-A152-1F1A0C6A92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DAA4CE-41E5-4AB7-B3B4-9E44426907B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2A911D-051D-457F-A152-1F1A0C6A92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A4CE-41E5-4AB7-B3B4-9E44426907B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911D-051D-457F-A152-1F1A0C6A9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DAA4CE-41E5-4AB7-B3B4-9E44426907B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2A911D-051D-457F-A152-1F1A0C6A92A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DAA4CE-41E5-4AB7-B3B4-9E44426907B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2A911D-051D-457F-A152-1F1A0C6A92A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DAA4CE-41E5-4AB7-B3B4-9E44426907B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2A911D-051D-457F-A152-1F1A0C6A92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+mn-lt"/>
              </a:rPr>
              <a:t>Русские народные музыкальные инструменты</a:t>
            </a:r>
            <a:endParaRPr lang="ru-RU" sz="4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301208"/>
            <a:ext cx="6172200" cy="1371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Подготовила:</a:t>
            </a:r>
            <a:br>
              <a:rPr lang="ru-RU" dirty="0" smtClean="0"/>
            </a:br>
            <a:r>
              <a:rPr lang="ru-RU" dirty="0" smtClean="0"/>
              <a:t>Музыкальный руководитель </a:t>
            </a:r>
            <a:r>
              <a:rPr lang="ru-RU" dirty="0" smtClean="0"/>
              <a:t>ГБОУ </a:t>
            </a:r>
            <a:r>
              <a:rPr lang="ru-RU" dirty="0" smtClean="0"/>
              <a:t>Школа №492 Структурное подразделение №1 "Акварелька" </a:t>
            </a:r>
            <a:br>
              <a:rPr lang="ru-RU" dirty="0" smtClean="0"/>
            </a:br>
            <a:r>
              <a:rPr lang="ru-RU" dirty="0" smtClean="0"/>
              <a:t>Левицкая З.И.</a:t>
            </a:r>
          </a:p>
          <a:p>
            <a:pPr algn="r"/>
            <a:endParaRPr lang="ru-RU" dirty="0" smtClean="0"/>
          </a:p>
        </p:txBody>
      </p:sp>
      <p:pic>
        <p:nvPicPr>
          <p:cNvPr id="63490" name="Picture 2" descr="http://via-midgard.info/uploads/posts/2013-08/1376108081_2222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4762500" cy="3590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63272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Гармонями называются все ручные гармоники, не относящиеся к баяну и различным аккордеонам.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70658" name="Picture 2" descr="https://img-fotki.yandex.ru/get/15543/200418627.64/0_11a32f_8d6c8993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4248472" cy="3024912"/>
          </a:xfrm>
          <a:prstGeom prst="rect">
            <a:avLst/>
          </a:prstGeom>
          <a:noFill/>
        </p:spPr>
      </p:pic>
      <p:pic>
        <p:nvPicPr>
          <p:cNvPr id="70660" name="Picture 4" descr="http://cs306203.vk.me/v306203348/28b1/-NkGjcio8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01008"/>
            <a:ext cx="2985120" cy="2985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Бубен - </a:t>
            </a:r>
            <a:r>
              <a:rPr lang="ru-RU" dirty="0" smtClean="0"/>
              <a:t>ударный музыкальный инструмент неопределённой высоты звучания</a:t>
            </a:r>
            <a:endParaRPr lang="ru-RU" dirty="0"/>
          </a:p>
        </p:txBody>
      </p:sp>
      <p:pic>
        <p:nvPicPr>
          <p:cNvPr id="71682" name="Picture 2" descr="http://www.folkmusic.ru/images/bub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20072" y="2708920"/>
            <a:ext cx="3024336" cy="3502522"/>
          </a:xfrm>
          <a:prstGeom prst="rect">
            <a:avLst/>
          </a:prstGeom>
          <a:noFill/>
        </p:spPr>
      </p:pic>
      <p:pic>
        <p:nvPicPr>
          <p:cNvPr id="4" name="Picture 2" descr="http://img-fotki.yandex.ru/get/4713/4243123.30/0_877f0_c7b3f6ba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699471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Баян - </a:t>
            </a:r>
            <a:r>
              <a:rPr lang="ru-RU" dirty="0" smtClean="0"/>
              <a:t>русский язычковый </a:t>
            </a:r>
            <a:r>
              <a:rPr lang="ru-RU" dirty="0" err="1" smtClean="0"/>
              <a:t>кнопочно-пневматический</a:t>
            </a:r>
            <a:r>
              <a:rPr lang="ru-RU" dirty="0" smtClean="0"/>
              <a:t> музыкальный инструмент</a:t>
            </a:r>
            <a:endParaRPr lang="ru-RU" dirty="0"/>
          </a:p>
        </p:txBody>
      </p:sp>
      <p:pic>
        <p:nvPicPr>
          <p:cNvPr id="72706" name="Picture 2" descr="https://upload.wikimedia.org/wikipedia/commons/thumb/4/42/Jupiter_bayan_accordion.JPG/300px-Jupiter_bayan_accord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5951454" cy="4185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585e0UrKMJw/VWSd5Oec5tI/AAAAAAAAA3w/WaocbCXPBBw/s1600/balalaika-2555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682079" cy="1656184"/>
          </a:xfrm>
          <a:prstGeom prst="rect">
            <a:avLst/>
          </a:prstGeom>
          <a:noFill/>
        </p:spPr>
      </p:pic>
      <p:pic>
        <p:nvPicPr>
          <p:cNvPr id="1028" name="Picture 4" descr="http://eomi.ru/img/plucked/gusli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2160240" cy="1543029"/>
          </a:xfrm>
          <a:prstGeom prst="rect">
            <a:avLst/>
          </a:prstGeom>
          <a:noFill/>
        </p:spPr>
      </p:pic>
      <p:pic>
        <p:nvPicPr>
          <p:cNvPr id="1030" name="Picture 6" descr="http://dic.academic.ru/pictures/wiki/files/68/Domra-top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653136"/>
            <a:ext cx="1979537" cy="1589660"/>
          </a:xfrm>
          <a:prstGeom prst="rect">
            <a:avLst/>
          </a:prstGeom>
          <a:noFill/>
        </p:spPr>
      </p:pic>
      <p:pic>
        <p:nvPicPr>
          <p:cNvPr id="1032" name="Picture 8" descr="http://dynatone.ru/images/base/arm9900829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48680"/>
            <a:ext cx="1800200" cy="1167130"/>
          </a:xfrm>
          <a:prstGeom prst="rect">
            <a:avLst/>
          </a:prstGeom>
          <a:noFill/>
        </p:spPr>
      </p:pic>
      <p:pic>
        <p:nvPicPr>
          <p:cNvPr id="7" name="Picture 9" descr="C:\Documents and Settings\СВЕТА\Рабочий стол\уроки музыки по программе В.Алеева\1 класс\12 урок Русские народные музыкальные инструменты. Оркестр русских народных инструментов\гармонь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248" y="332656"/>
            <a:ext cx="1656184" cy="16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горь\Мои документы\Мои рисунки\1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2348881"/>
            <a:ext cx="1384770" cy="1800200"/>
          </a:xfrm>
          <a:prstGeom prst="rect">
            <a:avLst/>
          </a:prstGeom>
          <a:noFill/>
        </p:spPr>
      </p:pic>
      <p:pic>
        <p:nvPicPr>
          <p:cNvPr id="9" name="Picture 9" descr="File043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20272" y="4575592"/>
            <a:ext cx="1753016" cy="161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://www.slavyarmarka.ru/image/data/2013/08/rozho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725144"/>
            <a:ext cx="2324200" cy="155489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1988840"/>
            <a:ext cx="1482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Балалайка</a:t>
            </a:r>
            <a:endParaRPr lang="ru-RU" sz="2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4149080"/>
            <a:ext cx="852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Гусли</a:t>
            </a:r>
            <a:endParaRPr lang="ru-RU" sz="2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6309320"/>
            <a:ext cx="96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chemeClr val="tx1">
                    <a:lumMod val="10000"/>
                  </a:schemeClr>
                </a:solidFill>
              </a:rPr>
              <a:t>Дорма</a:t>
            </a:r>
            <a:endParaRPr lang="ru-RU" sz="2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1916832"/>
            <a:ext cx="91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Ложки</a:t>
            </a:r>
            <a:endParaRPr lang="ru-RU" sz="2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6309320"/>
            <a:ext cx="91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Рожок</a:t>
            </a:r>
            <a:endParaRPr lang="ru-RU" sz="2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4149080"/>
            <a:ext cx="133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Трещотка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0272" y="1988840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Гармонь</a:t>
            </a:r>
            <a:endParaRPr lang="ru-RU" sz="2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8344" y="6309320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Баян</a:t>
            </a:r>
            <a:endParaRPr lang="ru-RU" sz="2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4077072"/>
            <a:ext cx="906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Бубен</a:t>
            </a:r>
            <a:endParaRPr lang="ru-RU" sz="2000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1038" name="Picture 14" descr="http://www.folkmusic.ru/images/trechotka_woode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2348880"/>
            <a:ext cx="2099969" cy="161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2816"/>
            <a:ext cx="93610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None/>
            </a:pPr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</a:rPr>
              <a:t>1.   Струнные: Балалайка, </a:t>
            </a:r>
            <a:r>
              <a:rPr lang="ru-RU" sz="3200" b="1" dirty="0" err="1" smtClean="0">
                <a:solidFill>
                  <a:schemeClr val="tx1">
                    <a:lumMod val="10000"/>
                  </a:schemeClr>
                </a:solidFill>
              </a:rPr>
              <a:t>дорма</a:t>
            </a:r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</a:rPr>
              <a:t>, гусли.</a:t>
            </a:r>
          </a:p>
          <a:p>
            <a:pPr marL="457200" indent="-457200">
              <a:buNone/>
            </a:pPr>
            <a:endParaRPr lang="ru-RU" sz="3200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457200" indent="-457200">
              <a:buNone/>
            </a:pPr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</a:rPr>
              <a:t>2.   Духовые: Рожок, жалейка, свирель</a:t>
            </a:r>
          </a:p>
          <a:p>
            <a:pPr marL="457200" indent="-457200">
              <a:buNone/>
            </a:pPr>
            <a:endParaRPr lang="ru-RU" sz="3200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457200" indent="-457200">
              <a:buNone/>
            </a:pPr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</a:rPr>
              <a:t>3.   Клавишные: Баян, гармонь, аккордеон</a:t>
            </a:r>
          </a:p>
          <a:p>
            <a:pPr marL="457200" indent="-457200">
              <a:buNone/>
            </a:pPr>
            <a:endParaRPr lang="ru-RU" sz="3200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457200" indent="-457200">
              <a:buNone/>
            </a:pPr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</a:rPr>
              <a:t>4.   Ударные: Ложки, трещотка, бубен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548680"/>
            <a:ext cx="7484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10000"/>
                  </a:schemeClr>
                </a:solidFill>
              </a:rPr>
              <a:t>Инструменты по группам:</a:t>
            </a:r>
            <a:endParaRPr lang="ru-RU" sz="4400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Балалайка </a:t>
            </a:r>
            <a:r>
              <a:rPr lang="ru-RU" sz="2800" dirty="0" smtClean="0"/>
              <a:t> — русский народный струнный щипковый музыкальный </a:t>
            </a:r>
            <a:r>
              <a:rPr lang="ru-RU" sz="2800" dirty="0" smtClean="0"/>
              <a:t>инструмент</a:t>
            </a:r>
            <a:endParaRPr lang="ru-RU" sz="2800" dirty="0"/>
          </a:p>
        </p:txBody>
      </p:sp>
      <p:pic>
        <p:nvPicPr>
          <p:cNvPr id="64514" name="Picture 2" descr="http://rusmudr.ru/wp-content/uploads/2012/08/balalayk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5765726" cy="4716891"/>
          </a:xfrm>
          <a:prstGeom prst="rect">
            <a:avLst/>
          </a:prstGeom>
          <a:noFill/>
        </p:spPr>
      </p:pic>
      <p:pic>
        <p:nvPicPr>
          <p:cNvPr id="64516" name="Picture 4" descr="http://clafre.com/balalaika/files/2015/10/balalaik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2304256" cy="3638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Гусли - старинный </a:t>
            </a:r>
            <a:r>
              <a:rPr lang="ru-RU" dirty="0" smtClean="0"/>
              <a:t>струнный щипковый музыкальный </a:t>
            </a:r>
            <a:r>
              <a:rPr lang="ru-RU" dirty="0" smtClean="0"/>
              <a:t>инструмент</a:t>
            </a:r>
            <a:endParaRPr lang="ru-RU" dirty="0"/>
          </a:p>
        </p:txBody>
      </p:sp>
      <p:pic>
        <p:nvPicPr>
          <p:cNvPr id="65538" name="Picture 2" descr="https://upload.wikimedia.org/wikipedia/commons/8/8f/%D0%93%D1%83%D1%81%D0%BB%D1%8F%D1%80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228184" cy="4577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113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Дорма</a:t>
            </a:r>
            <a:r>
              <a:rPr lang="ru-RU" dirty="0" smtClean="0"/>
              <a:t> - </a:t>
            </a:r>
            <a:r>
              <a:rPr lang="ru-RU" dirty="0" smtClean="0"/>
              <a:t>русский, украинский и белорусский народный струнный </a:t>
            </a:r>
            <a:r>
              <a:rPr lang="ru-RU" dirty="0" smtClean="0"/>
              <a:t>щипковый музыкальный инструмент</a:t>
            </a:r>
            <a:endParaRPr lang="ru-RU" dirty="0"/>
          </a:p>
        </p:txBody>
      </p:sp>
      <p:pic>
        <p:nvPicPr>
          <p:cNvPr id="66562" name="Picture 2" descr="http://masters.donntu.org/2013/igg/chernovskaya/ind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259957" cy="4259957"/>
          </a:xfrm>
          <a:prstGeom prst="rect">
            <a:avLst/>
          </a:prstGeom>
          <a:noFill/>
        </p:spPr>
      </p:pic>
      <p:pic>
        <p:nvPicPr>
          <p:cNvPr id="66564" name="Picture 4" descr="https://i.ytimg.com/vi/_2Qv-YBez_E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419872" cy="2564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деревянные</a:t>
            </a:r>
            <a:r>
              <a:rPr lang="ru-RU" dirty="0" smtClean="0"/>
              <a:t> ложки используются в славянской традиции как музыкальный инструмент</a:t>
            </a:r>
            <a:endParaRPr lang="ru-RU" dirty="0"/>
          </a:p>
        </p:txBody>
      </p:sp>
      <p:pic>
        <p:nvPicPr>
          <p:cNvPr id="67586" name="Picture 2" descr="http://i029.radikal.ru/0801/77/af5a9d8a6e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381250" cy="3505200"/>
          </a:xfrm>
          <a:prstGeom prst="rect">
            <a:avLst/>
          </a:prstGeom>
          <a:noFill/>
        </p:spPr>
      </p:pic>
      <p:pic>
        <p:nvPicPr>
          <p:cNvPr id="67588" name="Picture 4" descr="http://img1.liveinternet.ru/images/attach/c/0/121/131/121131403_5becad52bac3d14735e1dabd918836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717032"/>
            <a:ext cx="4946915" cy="3710186"/>
          </a:xfrm>
          <a:prstGeom prst="rect">
            <a:avLst/>
          </a:prstGeom>
          <a:noFill/>
        </p:spPr>
      </p:pic>
      <p:pic>
        <p:nvPicPr>
          <p:cNvPr id="67590" name="Picture 6" descr="http://www.fan-wbg.ru/upload/iblock/0be/0be1e00124b1dff8cbdd2a3d4ed3b5a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5856" y="1268760"/>
            <a:ext cx="5328592" cy="3459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Трещотка - народный </a:t>
            </a:r>
            <a:r>
              <a:rPr lang="ru-RU" dirty="0" smtClean="0"/>
              <a:t>музыкальный ударный инструмент из нанизанных одним концом на две верёвки деревянных дощечек.</a:t>
            </a:r>
            <a:endParaRPr lang="ru-RU" dirty="0"/>
          </a:p>
        </p:txBody>
      </p:sp>
      <p:pic>
        <p:nvPicPr>
          <p:cNvPr id="68610" name="Picture 2" descr="http://dynatone.ru/images/base/arm99004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762500" cy="3162301"/>
          </a:xfrm>
          <a:prstGeom prst="rect">
            <a:avLst/>
          </a:prstGeom>
          <a:noFill/>
        </p:spPr>
      </p:pic>
      <p:pic>
        <p:nvPicPr>
          <p:cNvPr id="4" name="Picture 10" descr="http://www.carolynannday.com/wp-content/uploads/2012/07/thumb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3279105" cy="2714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Рожок – славянский духовой музыкальный инструмент</a:t>
            </a:r>
            <a:endParaRPr lang="ru-RU" dirty="0"/>
          </a:p>
        </p:txBody>
      </p:sp>
      <p:pic>
        <p:nvPicPr>
          <p:cNvPr id="69634" name="Picture 2" descr="http://s56.radikal.ru/i154/0907/29/0797a94eda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132856"/>
            <a:ext cx="4451648" cy="3795031"/>
          </a:xfrm>
          <a:prstGeom prst="rect">
            <a:avLst/>
          </a:prstGeom>
          <a:noFill/>
        </p:spPr>
      </p:pic>
      <p:pic>
        <p:nvPicPr>
          <p:cNvPr id="69636" name="Picture 4" descr="http://papardel.ru/wa-data/public/shop/products/86/00/86/images/1508/1508.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3759374" cy="318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5">
      <a:dk1>
        <a:srgbClr val="FEFAC9"/>
      </a:dk1>
      <a:lt1>
        <a:sysClr val="window" lastClr="FFFFFF"/>
      </a:lt1>
      <a:dk2>
        <a:srgbClr val="3F3737"/>
      </a:dk2>
      <a:lt2>
        <a:srgbClr val="FCECDA"/>
      </a:lt2>
      <a:accent1>
        <a:srgbClr val="FEFAC9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</TotalTime>
  <Words>112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Русские народные музыкальные инструменты</vt:lpstr>
      <vt:lpstr>Слайд 2</vt:lpstr>
      <vt:lpstr>Слайд 3</vt:lpstr>
      <vt:lpstr>Балалайка  — русский народный струнный щипковый музыкальный инструмент</vt:lpstr>
      <vt:lpstr>Гусли - старинный струнный щипковый музыкальный инструмент</vt:lpstr>
      <vt:lpstr>Дорма - русский, украинский и белорусский народный струнный щипковый музыкальный инструмент</vt:lpstr>
      <vt:lpstr>деревянные ложки используются в славянской традиции как музыкальный инструмент</vt:lpstr>
      <vt:lpstr>Трещотка - народный музыкальный ударный инструмент из нанизанных одним концом на две верёвки деревянных дощечек.</vt:lpstr>
      <vt:lpstr>Рожок – славянский духовой музыкальный инструмент</vt:lpstr>
      <vt:lpstr> Гармонями называются все ручные гармоники, не относящиеся к баяну и различным аккордеонам.</vt:lpstr>
      <vt:lpstr>Бубен - ударный музыкальный инструмент неопределённой высоты звучания</vt:lpstr>
      <vt:lpstr>Баян - русский язычковый кнопочно-пневматический музыкальный инструмент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музыкальные инструменты</dc:title>
  <dc:creator>Ира</dc:creator>
  <cp:lastModifiedBy>Ира</cp:lastModifiedBy>
  <cp:revision>6</cp:revision>
  <dcterms:created xsi:type="dcterms:W3CDTF">2015-11-27T01:38:31Z</dcterms:created>
  <dcterms:modified xsi:type="dcterms:W3CDTF">2015-11-27T02:31:30Z</dcterms:modified>
</cp:coreProperties>
</file>