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7" r:id="rId8"/>
    <p:sldId id="264" r:id="rId9"/>
    <p:sldId id="272" r:id="rId10"/>
    <p:sldId id="266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 autoAdjust="0"/>
    <p:restoredTop sz="94653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75000"/>
              </a:schemeClr>
            </a:gs>
            <a:gs pos="11000">
              <a:srgbClr val="FF0000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6A5F8-7FA3-4573-BD8C-4F64E92B9083}" type="datetimeFigureOut">
              <a:rPr lang="ru-RU" smtClean="0"/>
              <a:pPr/>
              <a:t>24.02.2015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B7BC5-A362-434A-8A24-16F731539A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Заюшкина избушка, сказка заюшкина избушка скачать бесплатно, иллюстрац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528722" cy="50405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5344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Пирамиданы</a:t>
            </a:r>
            <a:r>
              <a:rPr lang="ru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</a:t>
            </a:r>
            <a:r>
              <a:rPr lang="tt-RU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өзегез</a:t>
            </a:r>
            <a:endParaRPr lang="ru-RU" b="1" dirty="0">
              <a:solidFill>
                <a:schemeClr val="accent4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85813" y="5715000"/>
            <a:ext cx="2914650" cy="3429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29250" y="5715000"/>
            <a:ext cx="2914650" cy="3429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071688" y="3429000"/>
            <a:ext cx="285750" cy="22860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86438" y="5000625"/>
            <a:ext cx="221456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00750" y="4357688"/>
            <a:ext cx="171450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715125" y="3429000"/>
            <a:ext cx="285750" cy="3429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286500" y="3786188"/>
            <a:ext cx="1143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3284984"/>
            <a:ext cx="2214562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1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357563" y="4714875"/>
            <a:ext cx="1714500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/>
              <a:t>2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1500" y="3571875"/>
            <a:ext cx="1143000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/>
          <p:cNvPicPr>
            <a:picLocks noGrp="1"/>
          </p:cNvPicPr>
          <p:nvPr>
            <p:ph sz="quarter" idx="4294967295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764704"/>
            <a:ext cx="8032406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59632" y="260648"/>
            <a:ext cx="6696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Соңгы рәттә нинди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фигура </a:t>
            </a:r>
            <a:r>
              <a:rPr lang="ru-RU" sz="2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җитми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?</a:t>
            </a:r>
            <a:endParaRPr lang="ru-RU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entominoes - Space-filling Problems 3"/>
          <p:cNvPicPr/>
          <p:nvPr/>
        </p:nvPicPr>
        <p:blipFill>
          <a:blip r:embed="rId2" cstate="print"/>
          <a:srcRect l="5896" t="8465" r="4870" b="8465"/>
          <a:stretch>
            <a:fillRect/>
          </a:stretch>
        </p:blipFill>
        <p:spPr bwMode="auto">
          <a:xfrm>
            <a:off x="1475656" y="1484784"/>
            <a:ext cx="626469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Pentominoes - Space-filling Problems 3"/>
          <p:cNvPicPr/>
          <p:nvPr/>
        </p:nvPicPr>
        <p:blipFill>
          <a:blip r:embed="rId2" cstate="print"/>
          <a:srcRect l="5896" t="8465" r="4870" b="8465"/>
          <a:stretch>
            <a:fillRect/>
          </a:stretch>
        </p:blipFill>
        <p:spPr bwMode="auto">
          <a:xfrm>
            <a:off x="1475656" y="2348880"/>
            <a:ext cx="6264696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внобедренный треугольник 4"/>
          <p:cNvSpPr/>
          <p:nvPr/>
        </p:nvSpPr>
        <p:spPr>
          <a:xfrm>
            <a:off x="611560" y="188640"/>
            <a:ext cx="7848872" cy="223224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>
            <a:off x="3275856" y="2852936"/>
            <a:ext cx="2952328" cy="2448272"/>
          </a:xfrm>
          <a:prstGeom prst="pentagon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ХлебСоль 6 (июнь 201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664"/>
            <a:ext cx="4317107" cy="61235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1">
                <a:lumMod val="75000"/>
                <a:alpha val="37000"/>
              </a:schemeClr>
            </a:gs>
            <a:gs pos="11000">
              <a:srgbClr val="FF0000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esinpost Блог о дизайне и стильных вещах в интерьере - Part 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4056385" cy="3151450"/>
          </a:xfrm>
          <a:prstGeom prst="rect">
            <a:avLst/>
          </a:prstGeom>
          <a:noFill/>
        </p:spPr>
      </p:pic>
      <p:pic>
        <p:nvPicPr>
          <p:cNvPr id="16388" name="Picture 4" descr="http://im0-tub-ru.yandex.net/i?id=a51d61bb1eaf4fbc120f3387688b3a2a-21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548680"/>
            <a:ext cx="4303365" cy="2868910"/>
          </a:xfrm>
          <a:prstGeom prst="rect">
            <a:avLst/>
          </a:prstGeom>
          <a:noFill/>
        </p:spPr>
      </p:pic>
      <p:pic>
        <p:nvPicPr>
          <p:cNvPr id="16390" name="Picture 6" descr="http://im2-tub-ru.yandex.net/i?id=227a2e94f04cb27d2e7683b8905879b4-34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645024"/>
            <a:ext cx="4032448" cy="2688298"/>
          </a:xfrm>
          <a:prstGeom prst="rect">
            <a:avLst/>
          </a:prstGeom>
          <a:noFill/>
        </p:spPr>
      </p:pic>
      <p:pic>
        <p:nvPicPr>
          <p:cNvPr id="16392" name="Picture 8" descr="Отделка фасадов камнем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645024"/>
            <a:ext cx="3692410" cy="27664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764704"/>
            <a:ext cx="2520280" cy="172819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5868144" y="548680"/>
            <a:ext cx="2880320" cy="2232248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5508104" y="4509120"/>
            <a:ext cx="2880320" cy="18002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203848" y="2420888"/>
            <a:ext cx="2376264" cy="2376264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27584" y="4365104"/>
            <a:ext cx="2088232" cy="18002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Шестиугольник 1"/>
          <p:cNvSpPr/>
          <p:nvPr/>
        </p:nvSpPr>
        <p:spPr>
          <a:xfrm>
            <a:off x="1187624" y="836712"/>
            <a:ext cx="2016224" cy="1800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авильный пятиугольник 2"/>
          <p:cNvSpPr/>
          <p:nvPr/>
        </p:nvSpPr>
        <p:spPr>
          <a:xfrm>
            <a:off x="5436096" y="980728"/>
            <a:ext cx="2520280" cy="2232248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Десятиугольник 4"/>
          <p:cNvSpPr/>
          <p:nvPr/>
        </p:nvSpPr>
        <p:spPr>
          <a:xfrm>
            <a:off x="3275856" y="3356992"/>
            <a:ext cx="2520280" cy="2808312"/>
          </a:xfrm>
          <a:prstGeom prst="decag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vetlana Dultseva V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92696"/>
            <a:ext cx="3737106" cy="2474656"/>
          </a:xfrm>
          <a:prstGeom prst="rect">
            <a:avLst/>
          </a:prstGeom>
          <a:noFill/>
        </p:spPr>
      </p:pic>
      <p:pic>
        <p:nvPicPr>
          <p:cNvPr id="18436" name="Picture 4" descr="Математика - гимнастика для ума, СТЕРЕОМЕТРИЯ - витамин для мозга. Мои любимые студенты, избегайте весеннего авитаминоза - учит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60648"/>
            <a:ext cx="3245346" cy="2440502"/>
          </a:xfrm>
          <a:prstGeom prst="rect">
            <a:avLst/>
          </a:prstGeom>
          <a:noFill/>
        </p:spPr>
      </p:pic>
      <p:pic>
        <p:nvPicPr>
          <p:cNvPr id="18438" name="Picture 6" descr="Просмотр темы - Акцентуации характера - Серебряные нити"/>
          <p:cNvPicPr>
            <a:picLocks noChangeAspect="1" noChangeArrowheads="1"/>
          </p:cNvPicPr>
          <p:nvPr/>
        </p:nvPicPr>
        <p:blipFill>
          <a:blip r:embed="rId4" cstate="print"/>
          <a:srcRect t="23595" r="36186"/>
          <a:stretch>
            <a:fillRect/>
          </a:stretch>
        </p:blipFill>
        <p:spPr bwMode="auto">
          <a:xfrm>
            <a:off x="6012160" y="3284984"/>
            <a:ext cx="2856316" cy="2564904"/>
          </a:xfrm>
          <a:prstGeom prst="rect">
            <a:avLst/>
          </a:prstGeom>
          <a:noFill/>
        </p:spPr>
      </p:pic>
      <p:pic>
        <p:nvPicPr>
          <p:cNvPr id="18440" name="Picture 8" descr="Башня Сююмбике - Презентация 1218/7"/>
          <p:cNvPicPr>
            <a:picLocks noChangeAspect="1" noChangeArrowheads="1"/>
          </p:cNvPicPr>
          <p:nvPr/>
        </p:nvPicPr>
        <p:blipFill>
          <a:blip r:embed="rId5" cstate="print"/>
          <a:srcRect l="48878"/>
          <a:stretch>
            <a:fillRect/>
          </a:stretch>
        </p:blipFill>
        <p:spPr bwMode="auto">
          <a:xfrm>
            <a:off x="539552" y="3356992"/>
            <a:ext cx="2033464" cy="2983261"/>
          </a:xfrm>
          <a:prstGeom prst="rect">
            <a:avLst/>
          </a:prstGeom>
          <a:noFill/>
        </p:spPr>
      </p:pic>
      <p:pic>
        <p:nvPicPr>
          <p:cNvPr id="18442" name="Picture 10" descr="Цель: ознакомить учащихся с понятием правильного многогранника и полуправильного многогранника, с пятью типами правильных многог"/>
          <p:cNvPicPr>
            <a:picLocks noChangeAspect="1" noChangeArrowheads="1"/>
          </p:cNvPicPr>
          <p:nvPr/>
        </p:nvPicPr>
        <p:blipFill>
          <a:blip r:embed="rId6" cstate="print"/>
          <a:srcRect t="15536" r="23829"/>
          <a:stretch>
            <a:fillRect/>
          </a:stretch>
        </p:blipFill>
        <p:spPr bwMode="auto">
          <a:xfrm>
            <a:off x="2627784" y="3861048"/>
            <a:ext cx="3168352" cy="2348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332656"/>
            <a:ext cx="7776864" cy="151216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ГЕОМЕТРИК ФИГУРАЛАРНЫ ӘЙТ.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НИНДИ ФИГУРАЛАР КҮППОЧМАККА КЕРӘЛӘР? МОНДА НИЧӘ КҮППОЧМАК БАР? </a:t>
            </a:r>
          </a:p>
          <a:p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ТҮГӘРӘК ҺӘМ ОВАЛ НӘРСӘ БЕЛӘН АЕРЫЛАЛАР.? КАЙСЫ ЯКЛАРЫ БЕЛӘН ОХШАШ?</a:t>
            </a:r>
            <a:endParaRPr lang="ru-RU" sz="1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03648" y="2204864"/>
            <a:ext cx="936104" cy="86409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491880" y="5517232"/>
            <a:ext cx="1944216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100392" y="3356992"/>
            <a:ext cx="360040" cy="20882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843808" y="3717032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99992" y="1916832"/>
            <a:ext cx="1008112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940152" y="1988840"/>
            <a:ext cx="1512168" cy="432048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2771800" y="2132856"/>
            <a:ext cx="1224136" cy="936104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076056" y="4005064"/>
            <a:ext cx="2339752" cy="72008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Шестиугольник 11"/>
          <p:cNvSpPr/>
          <p:nvPr/>
        </p:nvSpPr>
        <p:spPr>
          <a:xfrm>
            <a:off x="1619672" y="5229200"/>
            <a:ext cx="1440160" cy="1296144"/>
          </a:xfrm>
          <a:prstGeom prst="hexago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331640" y="3284984"/>
            <a:ext cx="504056" cy="1800200"/>
          </a:xfrm>
          <a:prstGeom prst="triangl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Шестиугольник 13"/>
          <p:cNvSpPr/>
          <p:nvPr/>
        </p:nvSpPr>
        <p:spPr>
          <a:xfrm>
            <a:off x="6804248" y="2636912"/>
            <a:ext cx="1224136" cy="1224136"/>
          </a:xfrm>
          <a:prstGeom prst="hex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5868144" y="5157192"/>
            <a:ext cx="1728192" cy="1224136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971600" y="1412776"/>
            <a:ext cx="72008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2411760" y="1340768"/>
            <a:ext cx="72008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635896" y="1340768"/>
            <a:ext cx="72008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932040" y="1340768"/>
            <a:ext cx="72008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6444208" y="1340768"/>
            <a:ext cx="720080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548680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868144" y="4766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067944" y="4766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339752" y="476672"/>
            <a:ext cx="136815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дзаголовок 13"/>
          <p:cNvSpPr>
            <a:spLocks noGrp="1"/>
          </p:cNvSpPr>
          <p:nvPr>
            <p:ph type="body" sz="half" idx="4294967295"/>
          </p:nvPr>
        </p:nvSpPr>
        <p:spPr>
          <a:xfrm>
            <a:off x="2915816" y="2636912"/>
            <a:ext cx="2570584" cy="50405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4 &lt; 5 </a:t>
            </a:r>
            <a:endParaRPr lang="ru-RU" dirty="0"/>
          </a:p>
        </p:txBody>
      </p:sp>
      <p:sp>
        <p:nvSpPr>
          <p:cNvPr id="25" name="Заголовок 24"/>
          <p:cNvSpPr>
            <a:spLocks noGrp="1"/>
          </p:cNvSpPr>
          <p:nvPr>
            <p:ph type="title" idx="4294967295"/>
          </p:nvPr>
        </p:nvSpPr>
        <p:spPr>
          <a:xfrm>
            <a:off x="2555776" y="5877273"/>
            <a:ext cx="2016224" cy="504055"/>
          </a:xfrm>
        </p:spPr>
        <p:txBody>
          <a:bodyPr>
            <a:noAutofit/>
          </a:bodyPr>
          <a:lstStyle/>
          <a:p>
            <a:r>
              <a:rPr lang="ru-RU" sz="2800" dirty="0" smtClean="0"/>
              <a:t>6 &gt;  5</a:t>
            </a:r>
            <a:endParaRPr lang="ru-RU" sz="2800" dirty="0"/>
          </a:p>
        </p:txBody>
      </p:sp>
      <p:sp>
        <p:nvSpPr>
          <p:cNvPr id="12" name="Правильный пятиугольник 11"/>
          <p:cNvSpPr/>
          <p:nvPr/>
        </p:nvSpPr>
        <p:spPr>
          <a:xfrm>
            <a:off x="899592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ильный пятиугольник 12"/>
          <p:cNvSpPr/>
          <p:nvPr/>
        </p:nvSpPr>
        <p:spPr>
          <a:xfrm>
            <a:off x="2411760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авильный пятиугольник 14"/>
          <p:cNvSpPr/>
          <p:nvPr/>
        </p:nvSpPr>
        <p:spPr>
          <a:xfrm>
            <a:off x="3779912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авильный пятиугольник 15"/>
          <p:cNvSpPr/>
          <p:nvPr/>
        </p:nvSpPr>
        <p:spPr>
          <a:xfrm>
            <a:off x="6300192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авильный пятиугольник 16"/>
          <p:cNvSpPr/>
          <p:nvPr/>
        </p:nvSpPr>
        <p:spPr>
          <a:xfrm>
            <a:off x="5076056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авильный пятиугольник 17"/>
          <p:cNvSpPr/>
          <p:nvPr/>
        </p:nvSpPr>
        <p:spPr>
          <a:xfrm>
            <a:off x="7668344" y="3212976"/>
            <a:ext cx="1008112" cy="1152128"/>
          </a:xfrm>
          <a:prstGeom prst="pent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187624" y="4797152"/>
            <a:ext cx="7200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555776" y="4797152"/>
            <a:ext cx="7200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4797152"/>
            <a:ext cx="7200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5148064" y="4797152"/>
            <a:ext cx="72008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432206" y="4797152"/>
            <a:ext cx="660073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043608" y="1052736"/>
            <a:ext cx="151216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716016" y="1124744"/>
            <a:ext cx="1440160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771800" y="1124744"/>
            <a:ext cx="165618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87624" y="3501008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588224" y="1124744"/>
            <a:ext cx="158417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87824" y="357301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788024" y="357301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588224" y="3573016"/>
            <a:ext cx="1224136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2843808" y="5517232"/>
            <a:ext cx="4536504" cy="720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 =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49</Words>
  <Application>Microsoft Office PowerPoint</Application>
  <PresentationFormat>Экран (4:3)</PresentationFormat>
  <Paragraphs>11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6 &gt;  5</vt:lpstr>
      <vt:lpstr>4 = 4</vt:lpstr>
      <vt:lpstr>Пирамиданы төзегез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Рания</dc:creator>
  <cp:lastModifiedBy>Рания</cp:lastModifiedBy>
  <cp:revision>24</cp:revision>
  <dcterms:created xsi:type="dcterms:W3CDTF">2015-02-05T09:02:55Z</dcterms:created>
  <dcterms:modified xsi:type="dcterms:W3CDTF">2015-02-24T09:18:04Z</dcterms:modified>
</cp:coreProperties>
</file>