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673E90-3461-42A3-B4E9-A70E2D3FA5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453F54-91C1-4FDE-923C-BDEFDE96E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73E90-3461-42A3-B4E9-A70E2D3FA5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53F54-91C1-4FDE-923C-BDEFDE96E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73E90-3461-42A3-B4E9-A70E2D3FA5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53F54-91C1-4FDE-923C-BDEFDE96E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73E90-3461-42A3-B4E9-A70E2D3FA5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53F54-91C1-4FDE-923C-BDEFDE96E4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73E90-3461-42A3-B4E9-A70E2D3FA5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53F54-91C1-4FDE-923C-BDEFDE96E4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73E90-3461-42A3-B4E9-A70E2D3FA5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53F54-91C1-4FDE-923C-BDEFDE96E4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73E90-3461-42A3-B4E9-A70E2D3FA5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53F54-91C1-4FDE-923C-BDEFDE96E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73E90-3461-42A3-B4E9-A70E2D3FA5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53F54-91C1-4FDE-923C-BDEFDE96E4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673E90-3461-42A3-B4E9-A70E2D3FA5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53F54-91C1-4FDE-923C-BDEFDE96E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673E90-3461-42A3-B4E9-A70E2D3FA5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453F54-91C1-4FDE-923C-BDEFDE96E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673E90-3461-42A3-B4E9-A70E2D3FA5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453F54-91C1-4FDE-923C-BDEFDE96E4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673E90-3461-42A3-B4E9-A70E2D3FA5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2453F54-91C1-4FDE-923C-BDEFDE96E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1%E0%EC%F1%EE%ED%EE%E2,_%C0%EB%E5%EA%F1%E0%ED%E4%F0_%C2%E0%F1%E8%EB%FC%E5%E2%E8%F7" TargetMode="External"/><Relationship Id="rId2" Type="http://schemas.openxmlformats.org/officeDocument/2006/relationships/hyperlink" Target="https://ru.wikipedia.org/wiki/%CA%F3%F2%F3%E7%EE%E2,_%CC%E8%F5%E0%E8%EB_%C8%2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andex.ru/images/search?img_url=http://f13.ifotki.info/org/f0ee3fd608e04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82976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Великий полководец А.В.Суворов</a:t>
            </a:r>
            <a:endParaRPr lang="ru-RU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Презентацию выполнила:</a:t>
            </a:r>
          </a:p>
          <a:p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Воспитатель МБДОУ №8</a:t>
            </a:r>
          </a:p>
          <a:p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Д/С «Ёлочка»</a:t>
            </a:r>
          </a:p>
          <a:p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Смирнова Н.А.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_lagere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Суворов и солдаты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uvor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3297487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Великое высказывание Суворова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4929198"/>
            <a:ext cx="428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 Тяжело в учении — легко в бою. »</a:t>
            </a:r>
          </a:p>
          <a:p>
            <a:r>
              <a:rPr lang="ru-RU" i="1" dirty="0" smtClean="0"/>
              <a:t>Александр Васильевич Суворов</a:t>
            </a: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3" descr="9093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214422"/>
            <a:ext cx="2857520" cy="364333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d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000496" cy="6858000"/>
          </a:xfrm>
        </p:spPr>
      </p:pic>
      <p:pic>
        <p:nvPicPr>
          <p:cNvPr id="5" name="Содержимое 3" descr="2902110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500306"/>
            <a:ext cx="4532001" cy="4357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4876" y="428604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Памятник Суворову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Орден Суворова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3b2aa4ed8e94ef43271705fca8325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Суворовское училище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4285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Александр Васильевич Суворов- один из самых талантливых полководцев, который был в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7 войнах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и не проиграл не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одну из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них.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 descr="Suvorov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571612"/>
            <a:ext cx="3753058" cy="50553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«Война прежде всего искусство простое, и все дело заключается в выполнении.»</a:t>
            </a:r>
          </a:p>
          <a:p>
            <a:pPr algn="r">
              <a:buNone/>
            </a:pPr>
            <a:r>
              <a:rPr lang="ru-RU" i="1" dirty="0" smtClean="0"/>
              <a:t>Александр Суворов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hlinkClick r:id="rId2" tooltip="https://ru.wikipedia.org/wiki/%CA%F3%F2%F3%E7%EE%E2,_%CC%E8%F5%E0%E8%EB_%C8%EB%EB%E0%F0%E8%EE%ED%EE%E2%E8%F7"/>
              </a:rPr>
              <a:t>https://ru.wikipedia.org/wiki/%CA%F3%F2%F3%E7%EE%E2,_%CC%E8%F</a:t>
            </a:r>
            <a:endParaRPr lang="ru-RU" sz="1800" dirty="0" smtClean="0">
              <a:hlinkClick r:id="rId2" tooltip="https://ru.wikipedia.org/wiki/%CA%F3%F2%F3%E7%EE%E2,_%CC%E8%F5%E0%E8%EB_%C8%EB%EB%E0%F0%E8%EE%ED%EE%E2%E8%F7"/>
            </a:endParaRPr>
          </a:p>
          <a:p>
            <a:pPr>
              <a:buNone/>
            </a:pPr>
            <a:r>
              <a:rPr lang="en-US" sz="1800" dirty="0" smtClean="0">
                <a:hlinkClick r:id="rId2" tooltip="https://ru.wikipedia.org/wiki/%CA%F3%F2%F3%E7%EE%E2,_%CC%E8%F5%E0%E8%EB_%C8%EB%EB%E0%F0%E8%EE%ED%EE%E2%E8%F7"/>
              </a:rPr>
              <a:t>%E0%E8%EB_%C8%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ru.wikipedia.org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hlinkClick r:id="rId3" tooltip="https://ru.wikipedia.org/wiki/%D1%E0%EC%F1%EE%ED%EE%E2,_%C0%EB%E5%EA%F1%E0%ED%E4%F0_%C2%E0%F1%E8%EB%FC%E5%E2%E8%F7"/>
              </a:rPr>
              <a:t>https://ru.wikipedia.org/wiki/%D1%E0%EC%F1%EE%ED%EE%E2,_%C0%E</a:t>
            </a:r>
            <a:endParaRPr lang="ru-RU" sz="1800" dirty="0" smtClean="0">
              <a:hlinkClick r:id="rId3" tooltip="https://ru.wikipedia.org/wiki/%D1%E0%EC%F1%EE%ED%EE%E2,_%C0%EB%E5%EA%F1%E0%ED%E4%F0_%C2%E0%F1%E8%EB%FC%E5%E2%E8%F7"/>
            </a:endParaRPr>
          </a:p>
          <a:p>
            <a:pPr>
              <a:buNone/>
            </a:pPr>
            <a:r>
              <a:rPr lang="en-US" sz="1800" dirty="0" smtClean="0">
                <a:hlinkClick r:id="rId3" tooltip="https://ru.wikipedia.org/wiki/%D1%E0%EC%F1%EE%ED%EE%E2,_%C0%EB%E5%EA%F1%E0%ED%E4%F0_%C2%E0%F1%E8%EB%FC%E5%E2%E8%F7"/>
              </a:rPr>
              <a:t>%E5%EA%F1%E0%ED%E4%F0_%C2%E0%F1%E8%EB%FC%E5%E2%E8%F7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hlinkClick r:id="rId4" tooltip="http://yandex.ru/images/search?img_url=http%3A%2F%2Ff13.ifotki.info%2Forg%2Ff0ee3fd608e044c0528ca9d098a6ac32bc5f6c142059070.jpg&amp;uinfo=sw-1920-sh-1080-ww-1903-wh-979-pd-1-wp-16x9_1920x1080&amp;_=1422546745992&amp;p=2&amp;viewport=wide&amp;text=%D0%B2%D0%BE%D0%B9%D0%BD%D0%B0%20%D1%81%20%D1%82%D1%83%D1%80%D1%86%D0%B8%D0%B5%D0%B9&amp;pos=70&amp;rpt=simage&amp;pin=1"/>
              </a:rPr>
              <a:t>http://yandex.ru/images/search?img_url=http%3A%2F%2Ff13.ifotki.i</a:t>
            </a:r>
            <a:endParaRPr lang="ru-RU" sz="1800" dirty="0" smtClean="0">
              <a:hlinkClick r:id="rId4" tooltip="http://yandex.ru/images/search?img_url=http%3A%2F%2Ff13.ifotki.info%2Forg%2Ff0ee3fd608e044c0528ca9d098a6ac32bc5f6c142059070.jpg&amp;uinfo=sw-1920-sh-1080-ww-1903-wh-979-pd-1-wp-16x9_1920x1080&amp;_=1422546745992&amp;p=2&amp;viewport=wide&amp;text=%D0%B2%D0%BE%D0%B9%D0%BD%D0%B0%20%D1%81%20%D1%82%D1%83%D1%80%D1%86%D0%B8%D0%B5%D0%B9&amp;pos=70&amp;rpt=simage&amp;pin=1"/>
            </a:endParaRPr>
          </a:p>
          <a:p>
            <a:pPr>
              <a:buNone/>
            </a:pPr>
            <a:r>
              <a:rPr lang="en-US" sz="1800" dirty="0" smtClean="0">
                <a:hlinkClick r:id="rId4" tooltip="http://yandex.ru/images/search?img_url=http%3A%2F%2Ff13.ifotki.info%2Forg%2Ff0ee3fd608e044c0528ca9d098a6ac32bc5f6c142059070.jpg&amp;uinfo=sw-1920-sh-1080-ww-1903-wh-979-pd-1-wp-16x9_1920x1080&amp;_=1422546745992&amp;p=2&amp;viewport=wide&amp;text=%D0%B2%D0%BE%D0%B9%D0%BD%D0%B0%20%D1%81%20%D1%82%D1%83%D1%80%D1%86%D0%B8%D0%B5%D0%B9&amp;pos=70&amp;rpt=simage&amp;pin=1"/>
              </a:rPr>
              <a:t>o%2Forg%2Ff0ee3fd608e044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Используемая литература: «Ознакомления дошкольников с</a:t>
            </a:r>
          </a:p>
          <a:p>
            <a:pPr>
              <a:buNone/>
            </a:pPr>
            <a:r>
              <a:rPr lang="ru-RU" sz="1800" dirty="0" smtClean="0"/>
              <a:t>окружающим и социальной действительности» Н.В.Алешина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5452992_2529784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857364"/>
            <a:ext cx="4438862" cy="24058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Военные которые первыми встают на защиту Родины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4" descr="17302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44" y="1857364"/>
            <a:ext cx="4429156" cy="2393060"/>
          </a:xfrm>
          <a:prstGeom prst="rect">
            <a:avLst/>
          </a:prstGeom>
        </p:spPr>
      </p:pic>
      <p:pic>
        <p:nvPicPr>
          <p:cNvPr id="6" name="Рисунок 5" descr="6084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4357694"/>
            <a:ext cx="4500594" cy="235745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4612" y="4929198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         </a:t>
            </a:r>
            <a:r>
              <a:rPr lang="ru-RU" dirty="0" err="1" smtClean="0">
                <a:latin typeface="Georgia" pitchFamily="18" charset="0"/>
              </a:rPr>
              <a:t>Туркенич</a:t>
            </a:r>
            <a:r>
              <a:rPr lang="ru-RU" dirty="0" smtClean="0">
                <a:latin typeface="Georgia" pitchFamily="18" charset="0"/>
              </a:rPr>
              <a:t> И.В.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Великая Отечественная Война.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8" name="Рисунок 7" descr="000403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357166"/>
            <a:ext cx="2428892" cy="4500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0760" y="500063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     Генерал Лебедь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Наше время.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2" name="Содержимое 11" descr="turkenich.fb8r24q6yuoswgokwcg000kk.ejcuplo1l0oo0sk8c40s8osc4.th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6116" y="285728"/>
            <a:ext cx="2428892" cy="4525962"/>
          </a:xfrm>
        </p:spPr>
      </p:pic>
      <p:pic>
        <p:nvPicPr>
          <p:cNvPr id="14" name="Содержимое 3" descr="87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85728"/>
            <a:ext cx="2500330" cy="45386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5720" y="4929198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Генерал Самсонов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Первая мировая война.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_2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71546"/>
            <a:ext cx="2714644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Великие полководцы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71501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Кутузов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Отечественная Война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Рисунок 5" descr="0000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071546"/>
            <a:ext cx="2714644" cy="4500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44" y="5657671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Жуков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Великая Отечественная Война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8" name="Рисунок 7" descr="62453549_1281218268_malinovski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56" y="1071546"/>
            <a:ext cx="2714644" cy="45720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6578" y="5657671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Малиновский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Великая Отечественная Война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5322010_rokossows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00108"/>
            <a:ext cx="2714644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Великие полководцы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5572140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Georgia" pitchFamily="18" charset="0"/>
              </a:rPr>
              <a:t>Рокосовский</a:t>
            </a:r>
            <a:r>
              <a:rPr lang="ru-RU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ВОВ</a:t>
            </a:r>
          </a:p>
          <a:p>
            <a:pPr algn="ctr"/>
            <a:endParaRPr lang="ru-RU" dirty="0">
              <a:latin typeface="Georgia" pitchFamily="18" charset="0"/>
            </a:endParaRPr>
          </a:p>
        </p:txBody>
      </p:sp>
      <p:pic>
        <p:nvPicPr>
          <p:cNvPr id="6" name="Рисунок 5" descr="i4653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000108"/>
            <a:ext cx="2714644" cy="4500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6116" y="557214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Конев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ВОВ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8" name="Рисунок 7" descr="0a12e040a2ddf55578d9f5c3976fa6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1000108"/>
            <a:ext cx="2714644" cy="4500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388" y="557214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Тимошенко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ВОВ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uvor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357298"/>
            <a:ext cx="4714908" cy="55007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Суворов А.В. Полководец Российской армии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0ee3fd608e044c0528ca9d098a6ac32bc5f6c1420590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Война с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турцией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89443d8dcc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Крепость Измаил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4705988_225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Взятие крепости Измаил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</TotalTime>
  <Words>169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Великий полководец А.В.Суворов</vt:lpstr>
      <vt:lpstr>Военные которые первыми встают на защиту Родины</vt:lpstr>
      <vt:lpstr>Слайд 3</vt:lpstr>
      <vt:lpstr>Великие полководцы</vt:lpstr>
      <vt:lpstr>Великие полководцы</vt:lpstr>
      <vt:lpstr>Суворов А.В. Полководец Российской армии</vt:lpstr>
      <vt:lpstr>Война с турцией</vt:lpstr>
      <vt:lpstr>Крепость Измаил</vt:lpstr>
      <vt:lpstr>Взятие крепости Измаил</vt:lpstr>
      <vt:lpstr>Суворов и солдаты</vt:lpstr>
      <vt:lpstr>Великое высказывание Суворова</vt:lpstr>
      <vt:lpstr>Слайд 12</vt:lpstr>
      <vt:lpstr>Суворовское училище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полководец А.В.Суворов</dc:title>
  <dc:creator>User</dc:creator>
  <cp:lastModifiedBy>User</cp:lastModifiedBy>
  <cp:revision>14</cp:revision>
  <dcterms:created xsi:type="dcterms:W3CDTF">2015-01-28T17:25:51Z</dcterms:created>
  <dcterms:modified xsi:type="dcterms:W3CDTF">2015-01-29T19:12:14Z</dcterms:modified>
</cp:coreProperties>
</file>