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87" r:id="rId4"/>
    <p:sldId id="259" r:id="rId5"/>
    <p:sldId id="269" r:id="rId6"/>
    <p:sldId id="274" r:id="rId7"/>
    <p:sldId id="273" r:id="rId8"/>
    <p:sldId id="275" r:id="rId9"/>
    <p:sldId id="291" r:id="rId10"/>
    <p:sldId id="262" r:id="rId11"/>
    <p:sldId id="290" r:id="rId12"/>
    <p:sldId id="264" r:id="rId13"/>
    <p:sldId id="272" r:id="rId14"/>
    <p:sldId id="288" r:id="rId15"/>
    <p:sldId id="289" r:id="rId16"/>
    <p:sldId id="266" r:id="rId17"/>
    <p:sldId id="271" r:id="rId18"/>
    <p:sldId id="276" r:id="rId19"/>
    <p:sldId id="286" r:id="rId20"/>
    <p:sldId id="265" r:id="rId21"/>
    <p:sldId id="277" r:id="rId22"/>
    <p:sldId id="281" r:id="rId23"/>
    <p:sldId id="282" r:id="rId24"/>
    <p:sldId id="283" r:id="rId25"/>
    <p:sldId id="284" r:id="rId26"/>
    <p:sldId id="285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518B-C576-46B0-BDCF-6B813AD451C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D8C3-5DDD-46B3-91D7-E116DCBC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://www.rusrep.ru/images/texts/1780/178008_pic_text3.jpe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24036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15 «Радуга»</a:t>
            </a:r>
            <a:b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собрания: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«Во что и чем  играют наши дети?»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                     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3"/>
          </p:nvPr>
        </p:nvSpPr>
        <p:spPr>
          <a:xfrm>
            <a:off x="2843808" y="5013176"/>
            <a:ext cx="2592288" cy="172819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Устрашающий внешний вид игрушки потерял свою знаковость и стал просто одним из способов привлечения внимания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04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700808"/>
            <a:ext cx="51125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rusrep.ru/images/texts/1780/178008_pic_text3.jpeg">
            <a:hlinkClick r:id="rId4" tooltip="&quot;1409395775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97052"/>
            <a:ext cx="2664296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520279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Olga\Desktop\1408646549_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746720"/>
            <a:ext cx="1981200" cy="30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ga\Desktop\1408646514_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931" y="3717032"/>
            <a:ext cx="27504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lga\Desktop\1408646512_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83609"/>
            <a:ext cx="2232248" cy="30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maxresdefaul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54254"/>
            <a:ext cx="2880320" cy="25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1408646503_7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8803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lga\Desktop\maxresdefault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856" y="750081"/>
            <a:ext cx="2588519" cy="23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9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71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07706"/>
            <a:ext cx="22680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44807_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736" y="3235524"/>
            <a:ext cx="22322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443377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16632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copypast.ru/foto2/01292/dolls/kukli_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2260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ihi.ru/pics/2012/06/24/48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340" y="3182698"/>
            <a:ext cx="271383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.kolavia.ru/images/IMG_154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4149080"/>
            <a:ext cx="1944216" cy="25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52536" y="5387975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Монстров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llu_article_content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0887" y="620688"/>
            <a:ext cx="7642225" cy="532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nuotraukos_1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3796995" cy="348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lls_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92696"/>
            <a:ext cx="3347864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ZIZ00130Alg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12976"/>
            <a:ext cx="338437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3img_92494065_1430_1.jpg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84984"/>
            <a:ext cx="3816424" cy="287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7"/>
            <a:ext cx="9144000" cy="6858000"/>
          </a:xfrm>
          <a:prstGeom prst="rect">
            <a:avLst/>
          </a:prstGeom>
        </p:spPr>
      </p:pic>
      <p:pic>
        <p:nvPicPr>
          <p:cNvPr id="8" name="Рисунок 7" descr="6816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391" y="369317"/>
            <a:ext cx="421912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allday.com.ua/uploads/posts/2009-02/1235754056_dolls_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60649"/>
            <a:ext cx="15827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lenatroitskaya.ru/wp-content/uploads/2015/01/kukl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457" y="3452327"/>
            <a:ext cx="3241154" cy="27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bunda.ru/uploads/posts/2009-02/1235612786_031_866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76874"/>
            <a:ext cx="2246385" cy="34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design-warez.ru/uploads/posts/2011-06/1308378788_80b89889835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94098"/>
            <a:ext cx="1686733" cy="31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Olga\Desktop\2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13377"/>
            <a:ext cx="2016223" cy="24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6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5" descr="774c457f29619c279d8cdfa9af139dd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42658"/>
            <a:ext cx="1947511" cy="278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ww.igrushkino.com/images/catalog/20120514135531s_100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534" y="3098216"/>
            <a:ext cx="2466638" cy="32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.stylist2013.ru/u/f8/3be1a45db711e389ec96a587cd4527/-/4-hellouin-hellouin-maski-akvagrimer-ki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989240"/>
            <a:ext cx="3480159" cy="28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g0.liveinternet.ru/images/attach/c/9/107/409/107409458_large_ihj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848" y="700036"/>
            <a:ext cx="3004702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content.foto.mail.ru/bk/konspa/_answers/i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06196"/>
            <a:ext cx="1940426" cy="30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fapic.ru/images/helow/hellow_00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203" y="332656"/>
            <a:ext cx="27757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http://www.ledindon.com/photos/9145/zoom-9145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752555"/>
            <a:ext cx="1584177" cy="26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equilagamers.com/wp-content/uploads/2012/09/257606_10151146183843769_1109914967_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555" y="188640"/>
            <a:ext cx="17612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noblogs.org/oldgal/77/pregnant_doll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761256"/>
            <a:ext cx="201622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00.yaplakal.com/pics/pics_original/6/1/9/9359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96" y="3782816"/>
            <a:ext cx="3096884" cy="24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Olga\Desktop\1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84" y="620688"/>
            <a:ext cx="2054195" cy="31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tormashki.net/uploads/posts/2011-02/1297196035_1215812183_mmv-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28325"/>
            <a:ext cx="2304256" cy="26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урацкие детские игруш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38" y="3933056"/>
            <a:ext cx="28575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Если ваш ребенок с детства окружен представителями нечистой силы, то способность к вере, состраданию, сочувствию, милосердию будет в нем атрофирована, может быть, навсегда.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Став взрослым, он будет запрограммирован на служение тем, с чьей помощью происходило познание мира.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– это огромное светлое окно, через который в духовный мир ребенка вливается живительный поток представлений, понятий об окружающем мире.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789040"/>
            <a:ext cx="39653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u="sng" dirty="0" smtClean="0">
                <a:solidFill>
                  <a:srgbClr val="C00000"/>
                </a:solidFill>
              </a:rPr>
              <a:t>Вот так играют наши  дети в детском саду!</a:t>
            </a:r>
            <a:endParaRPr lang="ru-RU" sz="4200" b="1" u="sng" dirty="0">
              <a:solidFill>
                <a:srgbClr val="C00000"/>
              </a:solidFill>
            </a:endParaRPr>
          </a:p>
        </p:txBody>
      </p:sp>
      <p:pic>
        <p:nvPicPr>
          <p:cNvPr id="2" name="Picture 3" descr="D:\дет сад\2015-2016учгод\фото средн гр\IMG_20150824_111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8426">
            <a:off x="913734" y="859764"/>
            <a:ext cx="3158223" cy="27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lga\Desktop\Новая папка\IMG_20151130_0745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8790">
            <a:off x="5253716" y="317820"/>
            <a:ext cx="344409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дет сад\2015-2016учгод\фото средн гр\IMG_20150817_1633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360" y="3329608"/>
            <a:ext cx="3100570" cy="26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8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Почему мы не хотим измениться?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526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052736"/>
            <a:ext cx="25922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95936" y="5229200"/>
            <a:ext cx="176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Змей-Горыныч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5229200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Тяни-Толкая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22920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Медведь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6143827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24482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145016" cy="864096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вместе познаем окружающий нас мир!</a:t>
            </a:r>
            <a:endParaRPr lang="ru-RU" sz="3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ет сад\2015-2016учгод\фото средн гр\IMG_20150911_08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4075">
            <a:off x="881151" y="1268945"/>
            <a:ext cx="2861788" cy="23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ga\Desktop\Новая папка\IMG_20151118_0738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7762">
            <a:off x="4957553" y="1309566"/>
            <a:ext cx="3600400" cy="274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ga\Desktop\IMG_20151201_1600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5682">
            <a:off x="880738" y="3820683"/>
            <a:ext cx="3980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0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99592" y="0"/>
            <a:ext cx="8244408" cy="201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3600" b="1" u="sng" dirty="0" smtClean="0">
                <a:solidFill>
                  <a:srgbClr val="C00000"/>
                </a:solidFill>
              </a:rPr>
              <a:t>Мы всегда заняты важными делами!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Olga\Desktop\Новая папка\IMG_20151130_074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5359">
            <a:off x="804100" y="1386349"/>
            <a:ext cx="3593026" cy="27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ет сад\2015-2016учгод\фото средн гр\IMG_20150818_09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339">
            <a:off x="5073230" y="1402489"/>
            <a:ext cx="3581143" cy="26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Olga\Desktop\IMG_20151201_1555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192" y="4258192"/>
            <a:ext cx="3523976" cy="24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60" y="2246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560840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весело вместе всегда!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ет сад\2015-2016учгод\фото средн гр\IMG_20151105_160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2230">
            <a:off x="712934" y="2935767"/>
            <a:ext cx="4086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ет сад\2015-2016учгод\фото средн гр\IMG_20150806_1035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685">
            <a:off x="4938204" y="1307990"/>
            <a:ext cx="3600400" cy="31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9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324544" y="476672"/>
            <a:ext cx="3960440" cy="590465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учимся,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играя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другом!        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ет сад\2015-2016учгод\фото средн гр\IMG_20151105_155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530">
            <a:off x="3549237" y="436284"/>
            <a:ext cx="4961226" cy="3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lga\Desktop\IMG_20151201_155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9852">
            <a:off x="3032012" y="3753023"/>
            <a:ext cx="4212378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4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1700808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 играем,</a:t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учась друг у друга!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ga\Desktop\Новая папка\IMG_20151106_0933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96846"/>
            <a:ext cx="4104456" cy="38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ga\Desktop\Новая папка\IMG_20151130_0745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5283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7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80528" y="4293096"/>
            <a:ext cx="4464496" cy="244827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весело, когда мы вместе!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ga\Desktop\Новая папка\IMG_20151130_0746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164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ет сад\2015-2016учгод\фото средн гр\IMG_20150901_110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9303">
            <a:off x="5143420" y="264953"/>
            <a:ext cx="363385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дет сад\2015-2016учгод\фото средн гр\IMG_20150818_0859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2847">
            <a:off x="4598525" y="3337536"/>
            <a:ext cx="3695676" cy="27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5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19442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Выбирайте правильные игрушки для своего ребенка. Чаще играйте вместе! Ребенок </a:t>
            </a: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Times New Roman"/>
              </a:rPr>
              <a:t>не может познавать мир без участия взрослого. Вы расширяете его границы, он лишь осваивается внутри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них!!! 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ет сад\2015-2016учгод\фото средн гр\IMG_20150818_100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6767">
            <a:off x="646071" y="2176823"/>
            <a:ext cx="2564121" cy="19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дет сад\2015-2016учгод\фото средн гр\IMG_20150804_112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3701">
            <a:off x="4354597" y="2379057"/>
            <a:ext cx="4211960" cy="30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дет сад\2015-2016учгод\фото средн гр\IMG_20150804_1126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1608">
            <a:off x="1111862" y="4397193"/>
            <a:ext cx="2575828" cy="21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13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4608512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7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0204" y="5229200"/>
            <a:ext cx="3241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Игрушка в  Древнем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Египте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5229200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Игрушка волжских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болгар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59" y="524293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Своротка</a:t>
            </a:r>
            <a:r>
              <a:rPr lang="ru-RU" b="1" dirty="0" smtClean="0">
                <a:solidFill>
                  <a:srgbClr val="FF0000"/>
                </a:solidFill>
              </a:rPr>
              <a:t>-оберег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oyfaq.ru/uploads/posts/2012-06/1339832739_chancay-culture-1200-1500-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57" y="1196752"/>
            <a:ext cx="2350573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bout-toys.ucoz.net/kukla_derevja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66284"/>
            <a:ext cx="2448272" cy="37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lga\Desktop\Иг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96753"/>
            <a:ext cx="2417726" cy="37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1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5805264"/>
            <a:ext cx="7128792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Баба Яга                   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Бессмертный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003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87624" y="692696"/>
            <a:ext cx="7200800" cy="5111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2a22f54df11ec6922492b3f1ea35acb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35" y="73782"/>
            <a:ext cx="1800200" cy="306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3ceba982fe5c17fcd15f45d1ff641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294" y="2364815"/>
            <a:ext cx="2304256" cy="254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96edf80991d34303c92cb934bddcb9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11" y="1641168"/>
            <a:ext cx="170215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oblivion.ucoz.de/_fr/3/5586103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265" y="116632"/>
            <a:ext cx="1678021" cy="27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lga\Desktop\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55" y="702294"/>
            <a:ext cx="1876797" cy="2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4.live4fun.ru/pictures/s3img_28884756_2951_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21" y="4437112"/>
            <a:ext cx="2376264" cy="22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f5.ru/files/images/compiled/6f8/6f894c4ed2f3383294975337dd0981ed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550" y="4564059"/>
            <a:ext cx="3477267" cy="18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pic>
        <p:nvPicPr>
          <p:cNvPr id="4" name="Содержимое 5" descr="Marvel_Select_Pre-Painted_Action_Figure_Incredible_Hulk_Re-run_289587_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237626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104" y="-83368"/>
            <a:ext cx="2880320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4.sokol.org.ua/goods/5781/57813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824536" cy="27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ucrazy.ru/files/i/2011.7.28/1311844231_1311828865_anatomy_puppet_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1867942" cy="26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1100.am15.net/img/ie_img_fix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1100.am15.net/img/ie_img_fix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oys.tfw2005.com/wp-content/uploads/sites/12/2009/10/lockrob_125621897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104" y="3145160"/>
            <a:ext cx="2404466" cy="2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в ужасе,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в восторге,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производители игрушек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в шоколаде»!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://images.vfl.ru/ii/1364039496/2cfa50c7/1998319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042" y="3302069"/>
            <a:ext cx="3112440" cy="2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arbiemedia.com/admin/uploads/History%20Friends%20Family/1980sBarbieKen(Roller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88641"/>
            <a:ext cx="180020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0.liveinternet.ru/images/attach/b/2/24/961/24961785_1210777662_lktex1u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54909"/>
            <a:ext cx="1903403" cy="24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funk.net/wp-content/uploads/2015/05/selection-du-weekend-141-top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53981"/>
            <a:ext cx="2088232" cy="19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wixstatic.com/media/56c16475dcad1d0fc348f93a994947ad.wix_mp_10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084" y="188641"/>
            <a:ext cx="2865139" cy="23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hopping-addiction.com/wp-content/uploads/2013/07/Barbie-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364" y="2631085"/>
            <a:ext cx="3119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beautiful-background-pictures-for-powerpoint-i10.jpg"/>
          <p:cNvPicPr>
            <a:picLocks noChangeAspect="1"/>
          </p:cNvPicPr>
          <p:nvPr/>
        </p:nvPicPr>
        <p:blipFill>
          <a:blip r:embed="rId2" cstate="email">
            <a:lum contras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4" y="10304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i.imgur.com/QiqI9K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073" y="503250"/>
            <a:ext cx="1872209" cy="21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ckeyorg-rickeyllc.netdna-ssl.com/wp-content/uploads/2013/12/My-Strange-Addiction-Do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804072"/>
            <a:ext cx="2077364" cy="14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wix.com/media/437c3011ad25634df8302231e69977b3.wix_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00735"/>
            <a:ext cx="2304256" cy="15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allpaperup.com/uploads/wallpapers/2014/12/07/543913/3eea162e00d1615df60058fa9b1609b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70" y="4256039"/>
            <a:ext cx="2180408" cy="22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rangery.ru/wp-content/uploads/2013/01/bild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319" y="4365104"/>
            <a:ext cx="3333749" cy="18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24celebnews.ru/sites/default/files/styles/big_image/public/listing/492_158fba45d78ced011d2e825f7fd7672f_2_new.jpg?itok=jG6n3Sqq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367" y="2446860"/>
            <a:ext cx="3048901" cy="18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otpadus.com/wp-content/uploads/2015/06/2014070514044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0040"/>
            <a:ext cx="30963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bzi.ro/public/upload/photos/171/Anzhelika_Kenova_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656" y="180040"/>
            <a:ext cx="1477515" cy="22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53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164</Words>
  <Application>Microsoft Office PowerPoint</Application>
  <PresentationFormat>Экран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МБДОУ д/c № 15 «Радуга»     Тема собрания:   «Во что и чем  играют наши дети?»                                              </vt:lpstr>
      <vt:lpstr>Презентация PowerPoint</vt:lpstr>
      <vt:lpstr>Презентация PowerPoint</vt:lpstr>
      <vt:lpstr>Баба Яга                       Кащей Бессмертный              </vt:lpstr>
      <vt:lpstr>Презентация PowerPoint</vt:lpstr>
      <vt:lpstr>Презентация PowerPoint</vt:lpstr>
      <vt:lpstr>Родители в ужасе,  дети в восторге,  а производители игрушек  « в шоколаде»!</vt:lpstr>
      <vt:lpstr>Презентация PowerPoint</vt:lpstr>
      <vt:lpstr>Презентация PowerPoint</vt:lpstr>
      <vt:lpstr>      Устрашающий внешний вид игрушки потерял свою знаковость и стал просто одним из способов привлечения внимания      </vt:lpstr>
      <vt:lpstr>Презентация PowerPoint</vt:lpstr>
      <vt:lpstr>Презентация PowerPoint</vt:lpstr>
      <vt:lpstr>        Школа Монстров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Мы вместе познаем окружающий нас мир!</vt:lpstr>
      <vt:lpstr>Презентация PowerPoint</vt:lpstr>
      <vt:lpstr>      Нам весело вместе всегда!      </vt:lpstr>
      <vt:lpstr>Мы  учимся,  играя  друг  с другом!        </vt:lpstr>
      <vt:lpstr>  Мы играем,  учась друг у друга!</vt:lpstr>
      <vt:lpstr>Нам весело, когда мы вместе!</vt:lpstr>
      <vt:lpstr>    Выбирайте правильные игрушки для своего ребенка. Чаще играйте вместе! Ребенок не может познавать мир без участия взрослого. Вы расширяете его границы, он лишь осваивается внутри них!!! </vt:lpstr>
      <vt:lpstr> Спасибо за внимание!!!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     «Чем играют наши дети?»</dc:title>
  <dc:creator>Админ</dc:creator>
  <cp:lastModifiedBy>Olga</cp:lastModifiedBy>
  <cp:revision>121</cp:revision>
  <dcterms:created xsi:type="dcterms:W3CDTF">2014-08-26T14:32:58Z</dcterms:created>
  <dcterms:modified xsi:type="dcterms:W3CDTF">2015-12-03T06:20:23Z</dcterms:modified>
</cp:coreProperties>
</file>