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6" r:id="rId6"/>
    <p:sldId id="271" r:id="rId7"/>
    <p:sldId id="278" r:id="rId8"/>
    <p:sldId id="284" r:id="rId9"/>
    <p:sldId id="287" r:id="rId10"/>
    <p:sldId id="289" r:id="rId11"/>
    <p:sldId id="302" r:id="rId12"/>
    <p:sldId id="305" r:id="rId13"/>
    <p:sldId id="32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6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8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5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02688B-19A9-489B-9B1A-6B57355DB8C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056F01-AD13-40AE-912E-B7507D5C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78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654" y="-1"/>
            <a:ext cx="12682654" cy="7050505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8128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61" y="0"/>
            <a:ext cx="8028877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83" y="0"/>
            <a:ext cx="7560527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7" y="0"/>
            <a:ext cx="4543425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7" y="0"/>
            <a:ext cx="10357805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8">
        <p:split orient="vert"/>
      </p:transition>
    </mc:Choice>
    <mc:Fallback xmlns="">
      <p:transition spd="slow" advTm="31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585858"/>
      </a:dk1>
      <a:lt1>
        <a:sysClr val="window" lastClr="FCFCFC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</TotalTime>
  <Words>0</Words>
  <Application>Microsoft Office PowerPoint</Application>
  <PresentationFormat>Широкоэкранный</PresentationFormat>
  <Paragraphs>0</Paragraphs>
  <Slides>13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лера</cp:lastModifiedBy>
  <cp:revision>8</cp:revision>
  <dcterms:created xsi:type="dcterms:W3CDTF">2015-11-17T15:52:17Z</dcterms:created>
  <dcterms:modified xsi:type="dcterms:W3CDTF">2015-12-03T15:38:23Z</dcterms:modified>
</cp:coreProperties>
</file>