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73" r:id="rId5"/>
    <p:sldId id="262" r:id="rId6"/>
    <p:sldId id="270" r:id="rId7"/>
    <p:sldId id="27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E7E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1071546"/>
            <a:ext cx="3257544" cy="5083188"/>
          </a:xfrm>
        </p:spPr>
        <p:txBody>
          <a:bodyPr>
            <a:normAutofit/>
          </a:bodyPr>
          <a:lstStyle/>
          <a:p>
            <a:pPr algn="just"/>
            <a:r>
              <a:rPr lang="ru-RU" sz="16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Я собралась в гости к Мишке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>Не хотите ли со мной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>По полянке по цветной,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>Через мостик прямо в лес,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>Где полным - полно чудес?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3714776" cy="64085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143512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Мишка, мишка. Как хорошо, что я к тебе дошла. Это мне ребята помогли.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8130" name="Picture 2" descr="C:\Users\home\Downloads\2012-63-mashaim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14290"/>
            <a:ext cx="4926425" cy="4708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714884"/>
            <a:ext cx="8301038" cy="1500190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Не понимаю, очень странно –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i="1" dirty="0" smtClean="0">
                <a:solidFill>
                  <a:srgbClr val="FF0000"/>
                </a:solidFill>
              </a:rPr>
              <a:t>А где цветочная поляна?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i="1" dirty="0" smtClean="0">
                <a:solidFill>
                  <a:srgbClr val="FF0000"/>
                </a:solidFill>
              </a:rPr>
              <a:t>Куда идти, не знаю я.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i="1" dirty="0" smtClean="0">
                <a:solidFill>
                  <a:srgbClr val="FF0000"/>
                </a:solidFill>
              </a:rPr>
              <a:t>Вы мне поможете друзья?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238897269_238897269forumtonne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357166"/>
            <a:ext cx="6905908" cy="38544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2149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Ой, какая красота! Теперь можно и бабочек половить.</a:t>
            </a:r>
            <a:endParaRPr lang="ru-RU" dirty="0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85728"/>
            <a:ext cx="7643866" cy="42805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Равнобедренный треугольник 19"/>
          <p:cNvSpPr/>
          <p:nvPr/>
        </p:nvSpPr>
        <p:spPr>
          <a:xfrm rot="683814">
            <a:off x="7729900" y="2111029"/>
            <a:ext cx="1220391" cy="992870"/>
          </a:xfrm>
          <a:prstGeom prst="triangl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 rot="20470324">
            <a:off x="5551055" y="2252965"/>
            <a:ext cx="1283908" cy="967683"/>
          </a:xfrm>
          <a:prstGeom prst="triangl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 rot="2837087">
            <a:off x="5675288" y="3872060"/>
            <a:ext cx="1779284" cy="865257"/>
          </a:xfrm>
          <a:prstGeom prst="triangl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 rot="18528870">
            <a:off x="7274777" y="3879421"/>
            <a:ext cx="1595369" cy="917031"/>
          </a:xfrm>
          <a:prstGeom prst="triangl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20470324">
            <a:off x="-210693" y="1758650"/>
            <a:ext cx="1877390" cy="1662055"/>
          </a:xfrm>
          <a:prstGeom prst="triangl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683814">
            <a:off x="2931755" y="1597840"/>
            <a:ext cx="1877390" cy="1662055"/>
          </a:xfrm>
          <a:prstGeom prst="triangl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8528870">
            <a:off x="2240739" y="3859399"/>
            <a:ext cx="2303264" cy="1353779"/>
          </a:xfrm>
          <a:prstGeom prst="triangl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2837087">
            <a:off x="126918" y="3914549"/>
            <a:ext cx="2303264" cy="1353779"/>
          </a:xfrm>
          <a:prstGeom prst="triangl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785918" y="2428868"/>
            <a:ext cx="1071570" cy="2928958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857356" y="1500174"/>
            <a:ext cx="914400" cy="914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1" idx="1"/>
          </p:cNvCxnSpPr>
          <p:nvPr/>
        </p:nvCxnSpPr>
        <p:spPr>
          <a:xfrm rot="16200000" flipV="1">
            <a:off x="1357291" y="1000108"/>
            <a:ext cx="705415" cy="562539"/>
          </a:xfrm>
          <a:prstGeom prst="line">
            <a:avLst/>
          </a:prstGeom>
          <a:ln w="38100" cap="rnd" cmpd="sng">
            <a:solidFill>
              <a:schemeClr val="bg1"/>
            </a:solidFill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1" idx="7"/>
          </p:cNvCxnSpPr>
          <p:nvPr/>
        </p:nvCxnSpPr>
        <p:spPr>
          <a:xfrm rot="5400000" flipH="1" flipV="1">
            <a:off x="2466397" y="1028681"/>
            <a:ext cx="776853" cy="43395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6858016" y="2571744"/>
            <a:ext cx="857256" cy="2143140"/>
          </a:xfrm>
          <a:prstGeom prst="ellipse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929454" y="1928802"/>
            <a:ext cx="714380" cy="642942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428596" y="2428868"/>
            <a:ext cx="703514" cy="714380"/>
          </a:xfrm>
          <a:prstGeom prst="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3500430" y="2285992"/>
            <a:ext cx="703514" cy="714380"/>
          </a:xfrm>
          <a:prstGeom prst="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857224" y="4286256"/>
            <a:ext cx="703514" cy="714380"/>
          </a:xfrm>
          <a:prstGeom prst="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3143240" y="4214818"/>
            <a:ext cx="703514" cy="714380"/>
          </a:xfrm>
          <a:prstGeom prst="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072198" y="2714620"/>
            <a:ext cx="342896" cy="342896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8143900" y="2643182"/>
            <a:ext cx="342896" cy="342896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357950" y="4214818"/>
            <a:ext cx="342896" cy="342896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8072462" y="4214818"/>
            <a:ext cx="342896" cy="342896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214950"/>
            <a:ext cx="8215338" cy="1357314"/>
          </a:xfrm>
        </p:spPr>
        <p:txBody>
          <a:bodyPr>
            <a:noAutofit/>
          </a:bodyPr>
          <a:lstStyle/>
          <a:p>
            <a:r>
              <a:rPr lang="ru-RU" sz="2400" dirty="0" smtClean="0"/>
              <a:t>- Ой – </a:t>
            </a:r>
            <a:r>
              <a:rPr lang="ru-RU" sz="2400" dirty="0" err="1" smtClean="0"/>
              <a:t>ой</a:t>
            </a:r>
            <a:r>
              <a:rPr lang="ru-RU" sz="2400" dirty="0" smtClean="0"/>
              <a:t>- </a:t>
            </a:r>
            <a:r>
              <a:rPr lang="ru-RU" sz="2400" dirty="0" err="1" smtClean="0"/>
              <a:t>ой</a:t>
            </a:r>
            <a:r>
              <a:rPr lang="ru-RU" sz="2400" dirty="0" smtClean="0"/>
              <a:t>! Опять непорядок! </a:t>
            </a:r>
            <a:br>
              <a:rPr lang="ru-RU" sz="2400" dirty="0" smtClean="0"/>
            </a:br>
            <a:r>
              <a:rPr lang="ru-RU" sz="2400" i="1" dirty="0" smtClean="0"/>
              <a:t>Вот беда – сломался мостик,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Как добраться к Мишке в гости?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6" name="Содержимое 5" descr="9dz1u-dcmagnets.ru-masha-i-medved-2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428604"/>
            <a:ext cx="6858000" cy="3848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Вкусновато, но маловато!</a:t>
            </a:r>
            <a:endParaRPr lang="ru-RU" sz="2800" dirty="0"/>
          </a:p>
        </p:txBody>
      </p:sp>
      <p:pic>
        <p:nvPicPr>
          <p:cNvPr id="4" name="Содержимое 3" descr="1309969630_masha-i-medwed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571612"/>
            <a:ext cx="8509841" cy="46974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72560" cy="6429420"/>
          </a:xfrm>
          <a:solidFill>
            <a:schemeClr val="tx1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 flipH="1">
            <a:off x="7772399" y="5038578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7346" name="Picture 2" descr="C:\Users\home\Downloads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142984"/>
            <a:ext cx="1133476" cy="1148725"/>
          </a:xfrm>
          <a:prstGeom prst="rect">
            <a:avLst/>
          </a:prstGeom>
          <a:noFill/>
        </p:spPr>
      </p:pic>
      <p:pic>
        <p:nvPicPr>
          <p:cNvPr id="7" name="Picture 2" descr="C:\Users\home\Downloads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142984"/>
            <a:ext cx="1133476" cy="1148725"/>
          </a:xfrm>
          <a:prstGeom prst="rect">
            <a:avLst/>
          </a:prstGeom>
          <a:noFill/>
        </p:spPr>
      </p:pic>
      <p:pic>
        <p:nvPicPr>
          <p:cNvPr id="8" name="Picture 2" descr="C:\Users\home\Downloads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142984"/>
            <a:ext cx="1133476" cy="1148725"/>
          </a:xfrm>
          <a:prstGeom prst="rect">
            <a:avLst/>
          </a:prstGeom>
          <a:noFill/>
        </p:spPr>
      </p:pic>
      <p:pic>
        <p:nvPicPr>
          <p:cNvPr id="9" name="Picture 2" descr="C:\Users\home\Downloads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071546"/>
            <a:ext cx="1133476" cy="1148725"/>
          </a:xfrm>
          <a:prstGeom prst="rect">
            <a:avLst/>
          </a:prstGeom>
          <a:noFill/>
        </p:spPr>
      </p:pic>
      <p:pic>
        <p:nvPicPr>
          <p:cNvPr id="10" name="Picture 2" descr="C:\Users\home\Downloads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1142984"/>
            <a:ext cx="1133476" cy="1148725"/>
          </a:xfrm>
          <a:prstGeom prst="rect">
            <a:avLst/>
          </a:prstGeom>
          <a:noFill/>
        </p:spPr>
      </p:pic>
      <p:pic>
        <p:nvPicPr>
          <p:cNvPr id="57347" name="Picture 3" descr="C:\Users\home\Downloads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286116"/>
            <a:ext cx="1571636" cy="1571636"/>
          </a:xfrm>
          <a:prstGeom prst="rect">
            <a:avLst/>
          </a:prstGeom>
          <a:noFill/>
        </p:spPr>
      </p:pic>
      <p:pic>
        <p:nvPicPr>
          <p:cNvPr id="12" name="Picture 3" descr="C:\Users\home\Downloads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3286124"/>
            <a:ext cx="1571636" cy="1571636"/>
          </a:xfrm>
          <a:prstGeom prst="rect">
            <a:avLst/>
          </a:prstGeom>
          <a:noFill/>
        </p:spPr>
      </p:pic>
      <p:pic>
        <p:nvPicPr>
          <p:cNvPr id="13" name="Picture 3" descr="C:\Users\home\Downloads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286124"/>
            <a:ext cx="1571636" cy="1571636"/>
          </a:xfrm>
          <a:prstGeom prst="rect">
            <a:avLst/>
          </a:prstGeom>
          <a:noFill/>
        </p:spPr>
      </p:pic>
      <p:pic>
        <p:nvPicPr>
          <p:cNvPr id="14" name="Picture 3" descr="C:\Users\home\Downloads\загруженное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286124"/>
            <a:ext cx="1571636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7148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 i="1" dirty="0" smtClean="0"/>
              <a:t/>
            </a:r>
            <a:br>
              <a:rPr lang="en-US" sz="2700" i="1" dirty="0" smtClean="0"/>
            </a:br>
            <a:r>
              <a:rPr lang="ru-RU" sz="2700" i="1" dirty="0" smtClean="0"/>
              <a:t>Бедным пчёлам негде жить.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i="1" dirty="0" smtClean="0"/>
              <a:t>                Рой пчелиный зло жужжит.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1268419102_masha-i-medved-pervaya-vstrecha_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1" y="357166"/>
            <a:ext cx="7423599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>
            <p:ph idx="1"/>
          </p:nvPr>
        </p:nvGraphicFramePr>
        <p:xfrm>
          <a:off x="714348" y="428604"/>
          <a:ext cx="7813369" cy="5857916"/>
        </p:xfrm>
        <a:graphic>
          <a:graphicData uri="http://schemas.openxmlformats.org/presentationml/2006/ole">
            <p:oleObj spid="_x0000_s47106" name="Слайд" r:id="rId3" imgW="4408787" imgH="3305723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199</TotalTime>
  <Words>56</Words>
  <Application>Microsoft Office PowerPoint</Application>
  <PresentationFormat>Экран (4:3)</PresentationFormat>
  <Paragraphs>7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Апекс</vt:lpstr>
      <vt:lpstr>Слайд</vt:lpstr>
      <vt:lpstr> Я собралась в гости к Мишке Не хотите ли со мной По полянке по цветной, Через мостик прямо в лес, Где полным - полно чудес? </vt:lpstr>
      <vt:lpstr>Не понимаю, очень странно – А где цветочная поляна? Куда идти, не знаю я. Вы мне поможете друзья? </vt:lpstr>
      <vt:lpstr>Ой, какая красота! Теперь можно и бабочек половить.</vt:lpstr>
      <vt:lpstr>Слайд 4</vt:lpstr>
      <vt:lpstr>- Ой – ой- ой! Опять непорядок!  Вот беда – сломался мостик, Как добраться к Мишке в гости? </vt:lpstr>
      <vt:lpstr>Вкусновато, но маловато!</vt:lpstr>
      <vt:lpstr>Слайд 7</vt:lpstr>
      <vt:lpstr> Бедным пчёлам негде жить.                 Рой пчелиный зло жужжит.  </vt:lpstr>
      <vt:lpstr>Слайд 9</vt:lpstr>
      <vt:lpstr>Мишка, мишка. Как хорошо, что я к тебе дошла. Это мне ребята помогли.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Irina</cp:lastModifiedBy>
  <cp:revision>32</cp:revision>
  <dcterms:created xsi:type="dcterms:W3CDTF">2014-02-23T11:00:59Z</dcterms:created>
  <dcterms:modified xsi:type="dcterms:W3CDTF">2014-04-15T10:24:40Z</dcterms:modified>
</cp:coreProperties>
</file>