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71" r:id="rId3"/>
    <p:sldId id="272" r:id="rId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9900FF"/>
    <a:srgbClr val="FF00FF"/>
    <a:srgbClr val="00FFFF"/>
    <a:srgbClr val="FFFF00"/>
    <a:srgbClr val="0000FF"/>
    <a:srgbClr val="0080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7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94E080-14E7-4842-941F-6878B90C51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3783002"/>
      </p:ext>
    </p:extLst>
  </p:cSld>
  <p:clrMapOvr>
    <a:masterClrMapping/>
  </p:clrMapOvr>
  <p:transition spd="med"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24A5CA-7D60-4B48-B3D2-684CCBA667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9290446"/>
      </p:ext>
    </p:extLst>
  </p:cSld>
  <p:clrMapOvr>
    <a:masterClrMapping/>
  </p:clrMapOvr>
  <p:transition spd="med"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5B4A88-73BA-4454-AC83-F54C7253D9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4689279"/>
      </p:ext>
    </p:extLst>
  </p:cSld>
  <p:clrMapOvr>
    <a:masterClrMapping/>
  </p:clrMapOvr>
  <p:transition spd="med"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D9A7A0-7B86-445F-BD84-339E619BFA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8881824"/>
      </p:ext>
    </p:extLst>
  </p:cSld>
  <p:clrMapOvr>
    <a:masterClrMapping/>
  </p:clrMapOvr>
  <p:transition spd="med"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368914-E29E-4576-91BF-B267209188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080894"/>
      </p:ext>
    </p:extLst>
  </p:cSld>
  <p:clrMapOvr>
    <a:masterClrMapping/>
  </p:clrMapOvr>
  <p:transition spd="med"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EF40FD-C2F8-4804-AAD0-5A6255BA78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8761184"/>
      </p:ext>
    </p:extLst>
  </p:cSld>
  <p:clrMapOvr>
    <a:masterClrMapping/>
  </p:clrMapOvr>
  <p:transition spd="med"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FEBAD4-50BA-44FF-93AE-AB7786C2FE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8651651"/>
      </p:ext>
    </p:extLst>
  </p:cSld>
  <p:clrMapOvr>
    <a:masterClrMapping/>
  </p:clrMapOvr>
  <p:transition spd="med"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562F4E-DF9F-46DF-B0FA-3D10D7230E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6086116"/>
      </p:ext>
    </p:extLst>
  </p:cSld>
  <p:clrMapOvr>
    <a:masterClrMapping/>
  </p:clrMapOvr>
  <p:transition spd="med"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C9F742-EFFD-4C52-AAFE-CAD7018DAA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8003050"/>
      </p:ext>
    </p:extLst>
  </p:cSld>
  <p:clrMapOvr>
    <a:masterClrMapping/>
  </p:clrMapOvr>
  <p:transition spd="med"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A41854-F85E-40BE-A6CD-04388BF8FF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4515060"/>
      </p:ext>
    </p:extLst>
  </p:cSld>
  <p:clrMapOvr>
    <a:masterClrMapping/>
  </p:clrMapOvr>
  <p:transition spd="med"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6CE402-51C5-4AFC-9C96-96551C071A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35263"/>
      </p:ext>
    </p:extLst>
  </p:cSld>
  <p:clrMapOvr>
    <a:masterClrMapping/>
  </p:clrMapOvr>
  <p:transition spd="med"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DEBCF"/>
            </a:gs>
            <a:gs pos="100000">
              <a:srgbClr val="33CC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DEFAA79-BE37-4EB1-A367-C6DE426745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comb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image" Target="../media/image9.png"/><Relationship Id="rId3" Type="http://schemas.openxmlformats.org/officeDocument/2006/relationships/image" Target="../media/image1.jpeg"/><Relationship Id="rId7" Type="http://schemas.openxmlformats.org/officeDocument/2006/relationships/image" Target="../media/image3.jpeg"/><Relationship Id="rId12" Type="http://schemas.openxmlformats.org/officeDocument/2006/relationships/image" Target="../media/image8.png"/><Relationship Id="rId2" Type="http://schemas.openxmlformats.org/officeDocument/2006/relationships/hyperlink" Target="http://sascha.moifoto.ru/125619/f3623249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sascha.moifoto.ru/125619/f3621871" TargetMode="External"/><Relationship Id="rId11" Type="http://schemas.openxmlformats.org/officeDocument/2006/relationships/image" Target="../media/image7.png"/><Relationship Id="rId5" Type="http://schemas.openxmlformats.org/officeDocument/2006/relationships/image" Target="../media/image2.jpeg"/><Relationship Id="rId10" Type="http://schemas.openxmlformats.org/officeDocument/2006/relationships/image" Target="../media/image6.png"/><Relationship Id="rId4" Type="http://schemas.openxmlformats.org/officeDocument/2006/relationships/hyperlink" Target="http://www.radikal.ru/" TargetMode="External"/><Relationship Id="rId9" Type="http://schemas.openxmlformats.org/officeDocument/2006/relationships/image" Target="../media/image5.jpeg"/><Relationship Id="rId1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3" Type="http://schemas.openxmlformats.org/officeDocument/2006/relationships/hyperlink" Target="http://modnoerukodelie.ru/img-mr/articles/a.dolls.01.jpg" TargetMode="External"/><Relationship Id="rId7" Type="http://schemas.openxmlformats.org/officeDocument/2006/relationships/image" Target="../media/image15.jpe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" Type="http://schemas.openxmlformats.org/officeDocument/2006/relationships/image" Target="../media/image11.jpeg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11" Type="http://schemas.openxmlformats.org/officeDocument/2006/relationships/image" Target="../media/image19.png"/><Relationship Id="rId5" Type="http://schemas.openxmlformats.org/officeDocument/2006/relationships/image" Target="../media/image13.jpe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12.jpe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3623248ikh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3575" y="549275"/>
            <a:ext cx="2492375" cy="3095625"/>
          </a:xfrm>
          <a:prstGeom prst="rect">
            <a:avLst/>
          </a:prstGeom>
          <a:noFill/>
          <a:effectLst>
            <a:outerShdw dist="188799" dir="2536421" algn="ctr" rotWithShape="0">
              <a:srgbClr val="008000"/>
            </a:outerShdw>
          </a:effectLst>
        </p:spPr>
      </p:pic>
      <p:pic>
        <p:nvPicPr>
          <p:cNvPr id="16389" name="Picture 5" descr="Изображение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43663" y="188913"/>
            <a:ext cx="2484437" cy="3313112"/>
          </a:xfrm>
          <a:prstGeom prst="rect">
            <a:avLst/>
          </a:prstGeom>
          <a:noFill/>
          <a:effectLst>
            <a:outerShdw dist="188799" dir="2536421" algn="ctr" rotWithShape="0">
              <a:srgbClr val="FF0000"/>
            </a:outerShdw>
          </a:effectLst>
        </p:spPr>
      </p:pic>
      <p:pic>
        <p:nvPicPr>
          <p:cNvPr id="16391" name="Picture 7" descr="3601913zzc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0825" y="115888"/>
            <a:ext cx="2287588" cy="3413125"/>
          </a:xfrm>
          <a:prstGeom prst="rect">
            <a:avLst/>
          </a:prstGeom>
          <a:noFill/>
          <a:effectLst>
            <a:outerShdw dist="188799" dir="2536421" algn="ctr" rotWithShape="0">
              <a:srgbClr val="FF6600"/>
            </a:outerShdw>
          </a:effectLst>
        </p:spPr>
      </p:pic>
      <p:pic>
        <p:nvPicPr>
          <p:cNvPr id="16405" name="Picture 21" descr="кукла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71550" y="3357563"/>
            <a:ext cx="2406650" cy="3313112"/>
          </a:xfrm>
          <a:prstGeom prst="rect">
            <a:avLst/>
          </a:prstGeom>
          <a:noFill/>
          <a:effectLst>
            <a:outerShdw dist="188799" dir="2536421" algn="ctr" rotWithShape="0">
              <a:srgbClr val="FFFF00"/>
            </a:outerShdw>
          </a:effectLst>
        </p:spPr>
      </p:pic>
      <p:pic>
        <p:nvPicPr>
          <p:cNvPr id="16406" name="Picture 22" descr="a_dolls_0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435600" y="3284538"/>
            <a:ext cx="2459038" cy="3384550"/>
          </a:xfrm>
          <a:prstGeom prst="rect">
            <a:avLst/>
          </a:prstGeom>
          <a:noFill/>
          <a:effectLst>
            <a:outerShdw dist="188799" dir="2536421" algn="ctr" rotWithShape="0">
              <a:srgbClr val="0000FF"/>
            </a:outerShdw>
          </a:effectLst>
        </p:spPr>
      </p:pic>
      <p:pic>
        <p:nvPicPr>
          <p:cNvPr id="16419" name="Picture 35" descr="цветок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938963"/>
            <a:ext cx="792162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20" name="Picture 36" descr="цветок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938963"/>
            <a:ext cx="792162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21" name="Picture 37" descr="цветок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958013"/>
            <a:ext cx="792162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22" name="Picture 38" descr="цветок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6994525"/>
            <a:ext cx="719137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23" name="Picture 39" descr="цветок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938963"/>
            <a:ext cx="792162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67245E-6 L -0.65347 -0.7048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64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74" y="-352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31413E-6 L -0.31875 -0.92459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64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37" y="-46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64238E-7 L 0.03559 -0.93245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64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1" y="-46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47282E-6 L -0.53142 -0.3224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64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580" y="-161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39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1  E" pathEditMode="relative" ptsTypes="">
                                      <p:cBhvr>
                                        <p:cTn id="49" dur="2000" fill="hold"/>
                                        <p:tgtEl>
                                          <p:spTgt spid="164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1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3" name="Picture 5" descr="mermai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8038" y="1196975"/>
            <a:ext cx="2193925" cy="3527425"/>
          </a:xfrm>
          <a:prstGeom prst="rect">
            <a:avLst/>
          </a:prstGeom>
          <a:noFill/>
          <a:effectLst>
            <a:outerShdw dist="107763" dir="2700000" algn="ctr" rotWithShape="0">
              <a:srgbClr val="0000FF"/>
            </a:outerShdw>
          </a:effectLst>
        </p:spPr>
      </p:pic>
      <p:pic>
        <p:nvPicPr>
          <p:cNvPr id="17415" name="Picture 7" descr="Картинка 68 из 11653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3860800"/>
            <a:ext cx="2952750" cy="2471738"/>
          </a:xfrm>
          <a:prstGeom prst="rect">
            <a:avLst/>
          </a:prstGeom>
          <a:noFill/>
          <a:effectLst>
            <a:outerShdw dist="161645" dir="2700000" algn="ctr" rotWithShape="0">
              <a:srgbClr val="FF00FF"/>
            </a:outerShdw>
          </a:effectLst>
        </p:spPr>
      </p:pic>
      <p:pic>
        <p:nvPicPr>
          <p:cNvPr id="17418" name="Picture 10" descr="Изображение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188913"/>
            <a:ext cx="2608262" cy="3478212"/>
          </a:xfrm>
          <a:prstGeom prst="rect">
            <a:avLst/>
          </a:prstGeom>
          <a:noFill/>
          <a:effectLst>
            <a:outerShdw dist="135003" dir="2471156" algn="ctr" rotWithShape="0">
              <a:srgbClr val="FF0000"/>
            </a:outerShdw>
          </a:effectLst>
        </p:spPr>
      </p:pic>
      <p:pic>
        <p:nvPicPr>
          <p:cNvPr id="17419" name="Picture 11" descr="Изображение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56325" y="188913"/>
            <a:ext cx="2592388" cy="3455987"/>
          </a:xfrm>
          <a:prstGeom prst="rect">
            <a:avLst/>
          </a:prstGeom>
          <a:noFill/>
          <a:effectLst>
            <a:outerShdw dist="144802" dir="7672499" algn="ctr" rotWithShape="0">
              <a:srgbClr val="FF6600"/>
            </a:outerShdw>
          </a:effectLst>
        </p:spPr>
      </p:pic>
      <p:pic>
        <p:nvPicPr>
          <p:cNvPr id="17420" name="Picture 12" descr="76082227_03_Tryapichnaya_kukl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67400" y="4005263"/>
            <a:ext cx="3025775" cy="2268537"/>
          </a:xfrm>
          <a:prstGeom prst="rect">
            <a:avLst/>
          </a:prstGeom>
          <a:noFill/>
          <a:ln w="76200">
            <a:noFill/>
            <a:prstDash val="sysDot"/>
            <a:miter lim="800000"/>
            <a:headEnd/>
            <a:tailEnd/>
          </a:ln>
          <a:effectLst>
            <a:outerShdw dist="155023" dir="7499521" algn="ctr" rotWithShape="0">
              <a:srgbClr val="008000"/>
            </a:outerShdw>
          </a:effectLst>
        </p:spPr>
      </p:pic>
      <p:pic>
        <p:nvPicPr>
          <p:cNvPr id="17421" name="Picture 13" descr="звезда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132138" y="5734050"/>
            <a:ext cx="857250" cy="914400"/>
          </a:xfrm>
          <a:prstGeom prst="rect">
            <a:avLst/>
          </a:prstGeom>
          <a:noFill/>
          <a:effectLst>
            <a:outerShdw dist="45791" dir="2021404" algn="ctr" rotWithShape="0">
              <a:srgbClr val="FF00FF"/>
            </a:outerShdw>
          </a:effectLst>
        </p:spPr>
      </p:pic>
      <p:pic>
        <p:nvPicPr>
          <p:cNvPr id="17422" name="Picture 14" descr="звезда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39750" y="6305550"/>
            <a:ext cx="576263" cy="552450"/>
          </a:xfrm>
          <a:prstGeom prst="rect">
            <a:avLst/>
          </a:prstGeom>
          <a:noFill/>
          <a:effectLst>
            <a:outerShdw dist="45791" dir="2021404" algn="ctr" rotWithShape="0">
              <a:srgbClr val="008000"/>
            </a:outerShdw>
          </a:effectLst>
        </p:spPr>
      </p:pic>
      <p:pic>
        <p:nvPicPr>
          <p:cNvPr id="17423" name="Picture 15" descr="звезда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932363" y="404813"/>
            <a:ext cx="793750" cy="850900"/>
          </a:xfrm>
          <a:prstGeom prst="rect">
            <a:avLst/>
          </a:prstGeom>
          <a:noFill/>
          <a:effectLst>
            <a:outerShdw dist="45791" dir="2021404" algn="ctr" rotWithShape="0">
              <a:srgbClr val="0000FF"/>
            </a:outerShdw>
          </a:effectLst>
        </p:spPr>
      </p:pic>
      <p:pic>
        <p:nvPicPr>
          <p:cNvPr id="17424" name="Picture 16" descr="звезда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5229225"/>
            <a:ext cx="433387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5" name="Picture 17" descr="звезда4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076825" y="5876925"/>
            <a:ext cx="652463" cy="671513"/>
          </a:xfrm>
          <a:prstGeom prst="rect">
            <a:avLst/>
          </a:prstGeom>
          <a:noFill/>
          <a:effectLst>
            <a:outerShdw dist="45791" dir="2021404" algn="ctr" rotWithShape="0">
              <a:srgbClr val="008000"/>
            </a:outerShdw>
          </a:effectLst>
        </p:spPr>
      </p:pic>
      <p:pic>
        <p:nvPicPr>
          <p:cNvPr id="17426" name="Picture 18" descr="звезда5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172450" y="0"/>
            <a:ext cx="746125" cy="769938"/>
          </a:xfrm>
          <a:prstGeom prst="rect">
            <a:avLst/>
          </a:prstGeom>
          <a:noFill/>
          <a:effectLst>
            <a:outerShdw dist="45791" dir="2021404" algn="ctr" rotWithShape="0">
              <a:srgbClr val="FF00FF"/>
            </a:outerShdw>
          </a:effectLst>
        </p:spPr>
      </p:pic>
      <p:pic>
        <p:nvPicPr>
          <p:cNvPr id="17427" name="Picture 19" descr="звезда2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643438" y="4797425"/>
            <a:ext cx="590550" cy="633413"/>
          </a:xfrm>
          <a:prstGeom prst="rect">
            <a:avLst/>
          </a:prstGeom>
          <a:noFill/>
          <a:effectLst>
            <a:outerShdw dist="45791" dir="2021404" algn="ctr" rotWithShape="0">
              <a:srgbClr val="0000FF"/>
            </a:outerShdw>
          </a:effectLst>
        </p:spPr>
      </p:pic>
      <p:pic>
        <p:nvPicPr>
          <p:cNvPr id="17428" name="Picture 20" descr="звезда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8243888" y="2924175"/>
            <a:ext cx="574675" cy="550863"/>
          </a:xfrm>
          <a:prstGeom prst="rect">
            <a:avLst/>
          </a:prstGeom>
          <a:noFill/>
          <a:effectLst>
            <a:outerShdw dist="45791" dir="2021404" algn="ctr" rotWithShape="0">
              <a:srgbClr val="0000FF"/>
            </a:outerShdw>
          </a:effectLst>
        </p:spPr>
      </p:pic>
      <p:pic>
        <p:nvPicPr>
          <p:cNvPr id="17429" name="Picture 21" descr="звезда5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8027988" y="5661025"/>
            <a:ext cx="976312" cy="1008063"/>
          </a:xfrm>
          <a:prstGeom prst="rect">
            <a:avLst/>
          </a:prstGeom>
          <a:noFill/>
          <a:effectLst>
            <a:outerShdw dist="45791" dir="2021404" algn="ctr" rotWithShape="0">
              <a:srgbClr val="FFFF00"/>
            </a:outerShdw>
          </a:effectLst>
        </p:spPr>
      </p:pic>
      <p:pic>
        <p:nvPicPr>
          <p:cNvPr id="17431" name="Picture 23" descr="звезда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3276600" y="404813"/>
            <a:ext cx="863600" cy="828675"/>
          </a:xfrm>
          <a:prstGeom prst="rect">
            <a:avLst/>
          </a:prstGeom>
          <a:noFill/>
          <a:effectLst>
            <a:outerShdw dist="56796" dir="1593903" algn="ctr" rotWithShape="0">
              <a:srgbClr val="FFFF00"/>
            </a:outerShdw>
          </a:effectLst>
        </p:spPr>
      </p:pic>
      <p:pic>
        <p:nvPicPr>
          <p:cNvPr id="17432" name="Picture 24" descr="звезда3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2051050" y="188913"/>
            <a:ext cx="720725" cy="688975"/>
          </a:xfrm>
          <a:prstGeom prst="rect">
            <a:avLst/>
          </a:prstGeom>
          <a:noFill/>
          <a:effectLst>
            <a:outerShdw dist="45791" dir="2021404" algn="ctr" rotWithShape="0">
              <a:srgbClr val="008000"/>
            </a:outerShdw>
          </a:effectLst>
        </p:spPr>
      </p:pic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74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74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7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7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7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7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7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7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8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9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9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74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4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7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7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0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74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74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7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7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 descr="7387bdb5a8b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75"/>
            <a:ext cx="9180513" cy="684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395288" y="1125538"/>
            <a:ext cx="6669087" cy="251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6000">
                <a:solidFill>
                  <a:srgbClr val="FFFF00"/>
                </a:solidFill>
                <a:latin typeface="Viking" pitchFamily="82" charset="0"/>
              </a:rPr>
              <a:t>Спасибо </a:t>
            </a:r>
            <a:br>
              <a:rPr lang="ru-RU" altLang="ru-RU" sz="6000">
                <a:solidFill>
                  <a:srgbClr val="FFFF00"/>
                </a:solidFill>
                <a:latin typeface="Viking" pitchFamily="82" charset="0"/>
              </a:rPr>
            </a:br>
            <a:r>
              <a:rPr lang="ru-RU" altLang="ru-RU" sz="6000">
                <a:solidFill>
                  <a:srgbClr val="FFFF00"/>
                </a:solidFill>
                <a:latin typeface="Viking" pitchFamily="82" charset="0"/>
              </a:rPr>
              <a:t>за внимание!</a:t>
            </a:r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6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8" grpId="0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625</TotalTime>
  <Words>1</Words>
  <Application>Microsoft Office PowerPoint</Application>
  <PresentationFormat>Экран (4:3)</PresentationFormat>
  <Paragraphs>1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Оформление по умолчанию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</dc:creator>
  <cp:lastModifiedBy>Admin</cp:lastModifiedBy>
  <cp:revision>23</cp:revision>
  <dcterms:created xsi:type="dcterms:W3CDTF">2011-10-24T16:58:41Z</dcterms:created>
  <dcterms:modified xsi:type="dcterms:W3CDTF">2015-11-23T21:11:02Z</dcterms:modified>
</cp:coreProperties>
</file>