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8" r:id="rId3"/>
    <p:sldId id="269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00FF"/>
    <a:srgbClr val="FF00FF"/>
    <a:srgbClr val="00FFFF"/>
    <a:srgbClr val="FFFF00"/>
    <a:srgbClr val="0000FF"/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4E080-14E7-4842-941F-6878B90C5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783002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A5CA-7D60-4B48-B3D2-684CCBA66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90446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B4A88-73BA-4454-AC83-F54C7253D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89279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9A7A0-7B86-445F-BD84-339E619BF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81824"/>
      </p:ext>
    </p:extLst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68914-E29E-4576-91BF-B26720918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80894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F40FD-C2F8-4804-AAD0-5A6255BA7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61184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D4-50BA-44FF-93AE-AB7786C2F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51651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62F4E-DF9F-46DF-B0FA-3D10D7230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086116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9F742-EFFD-4C52-AAFE-CAD7018DA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03050"/>
      </p:ext>
    </p:extLst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41854-F85E-40BE-A6CD-04388BF8F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15060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CE402-51C5-4AFC-9C96-96551C071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5263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100000">
              <a:srgbClr val="33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DEFAA79-BE37-4EB1-A367-C6DE42674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fotki.yandex.ru/users/irina-faulina/view/409578/" TargetMode="External"/><Relationship Id="rId7" Type="http://schemas.openxmlformats.org/officeDocument/2006/relationships/hyperlink" Target="http://modnoerukodelie.ru/img-mr/articles/a.dolls.01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hyperlink" Target="http://fotki.yandex.ru/users/irina-faulina/view/410693/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6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287338"/>
            <a:ext cx="2565400" cy="3429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>
            <a:outerShdw dist="125724" dir="2700000" algn="ctr" rotWithShape="0">
              <a:srgbClr val="FF00FF"/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4508500"/>
            <a:ext cx="2138363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43684" dir="2700000" algn="ctr" rotWithShape="0">
              <a:srgbClr val="9900FF"/>
            </a:outerShdw>
          </a:effectLst>
        </p:spPr>
      </p:pic>
      <p:pic>
        <p:nvPicPr>
          <p:cNvPr id="2051" name="Picture 3" descr="C:\Documents and Settings\Administrator\Рабочий стол\255d901af9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0538" y="333375"/>
            <a:ext cx="2671762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5724" dir="2700000" algn="ctr" rotWithShape="0">
              <a:srgbClr val="0000FF"/>
            </a:outerShdw>
          </a:effectLst>
        </p:spPr>
      </p:pic>
      <p:pic>
        <p:nvPicPr>
          <p:cNvPr id="13326" name="Picture 14" descr="d64180a3dc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21694" flipH="1">
            <a:off x="0" y="0"/>
            <a:ext cx="390366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 descr="nnvl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3933825"/>
            <a:ext cx="3527425" cy="2682875"/>
          </a:xfrm>
          <a:prstGeom prst="rect">
            <a:avLst/>
          </a:prstGeom>
          <a:noFill/>
          <a:effectLst>
            <a:outerShdw dist="161645" dir="2700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907608433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kuk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92600"/>
            <a:ext cx="2592388" cy="2397125"/>
          </a:xfrm>
          <a:prstGeom prst="rect">
            <a:avLst/>
          </a:prstGeom>
          <a:noFill/>
          <a:ln w="76200" cap="rnd">
            <a:solidFill>
              <a:srgbClr val="FFFF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anime-kuk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2238375" cy="2879725"/>
          </a:xfrm>
          <a:prstGeom prst="rect">
            <a:avLst/>
          </a:prstGeom>
          <a:noFill/>
          <a:ln w="76200" cap="rnd">
            <a:solidFill>
              <a:srgbClr val="008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1100_1263660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221163"/>
            <a:ext cx="3043237" cy="2401887"/>
          </a:xfrm>
          <a:prstGeom prst="rect">
            <a:avLst/>
          </a:prstGeom>
          <a:noFill/>
          <a:ln w="76200" cap="rnd">
            <a:solidFill>
              <a:srgbClr val="FF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ragdol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773238"/>
            <a:ext cx="3240088" cy="2170112"/>
          </a:xfrm>
          <a:prstGeom prst="rect">
            <a:avLst/>
          </a:prstGeom>
          <a:noFill/>
          <a:ln w="76200" cap="rnd">
            <a:solidFill>
              <a:srgbClr val="00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aAfkjfp01fo1i-327/loc80/260948988_IMG_1395_122_80lo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981075"/>
            <a:ext cx="1957388" cy="2919413"/>
          </a:xfrm>
          <a:prstGeom prst="rect">
            <a:avLst/>
          </a:prstGeom>
          <a:noFill/>
          <a:ln w="7620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5" name="WordArt 19"/>
          <p:cNvSpPr>
            <a:spLocks noChangeArrowheads="1" noChangeShapeType="1" noTextEdit="1"/>
          </p:cNvSpPr>
          <p:nvPr/>
        </p:nvSpPr>
        <p:spPr bwMode="auto">
          <a:xfrm>
            <a:off x="1187450" y="115888"/>
            <a:ext cx="6626225" cy="8778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i="1" kern="10">
                <a:ln w="3175">
                  <a:solidFill>
                    <a:srgbClr val="00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Тряпичные куклы нового поколения</a:t>
            </a:r>
          </a:p>
        </p:txBody>
      </p:sp>
      <p:pic>
        <p:nvPicPr>
          <p:cNvPr id="14358" name="Picture 22" descr="цветок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16563"/>
            <a:ext cx="1089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23" descr="бабочк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94594">
            <a:off x="8027988" y="0"/>
            <a:ext cx="104298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24" descr="бабочка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88774">
            <a:off x="7452519" y="5156994"/>
            <a:ext cx="1439863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25" descr="бабочка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9257">
            <a:off x="2556669" y="835819"/>
            <a:ext cx="140176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8a95ec1f0d2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141663"/>
            <a:ext cx="3052762" cy="2290762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0_63fea_3d41ffa6_X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71538"/>
            <a:ext cx="3025775" cy="2270125"/>
          </a:xfrm>
          <a:prstGeom prst="rect">
            <a:avLst/>
          </a:prstGeom>
          <a:noFill/>
          <a:ln w="76200">
            <a:solidFill>
              <a:srgbClr val="00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0_64445_4aa9f97a_X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260350"/>
            <a:ext cx="3017838" cy="2263775"/>
          </a:xfrm>
          <a:prstGeom prst="rect">
            <a:avLst/>
          </a:prstGeom>
          <a:noFill/>
          <a:ln w="76200">
            <a:solidFill>
              <a:srgbClr val="008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9" name="Picture 19" descr="aAfkjfp01fo1i-21238/loc393/261880553_IMG_1376_122_393lo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89363"/>
            <a:ext cx="3743325" cy="2217737"/>
          </a:xfrm>
          <a:prstGeom prst="rect">
            <a:avLst/>
          </a:prstGeom>
          <a:noFill/>
          <a:ln w="76200">
            <a:solidFill>
              <a:srgbClr val="FFFF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bf0c9c577f4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3375"/>
            <a:ext cx="4202112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28" descr="flovin43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63938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29" descr="ц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89638"/>
            <a:ext cx="7207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30" descr="ц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589588"/>
            <a:ext cx="7207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31" descr="ц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133600"/>
            <a:ext cx="7207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4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Оформление по умолчанию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</dc:creator>
  <cp:lastModifiedBy>Admin</cp:lastModifiedBy>
  <cp:revision>25</cp:revision>
  <dcterms:created xsi:type="dcterms:W3CDTF">2011-10-24T16:58:41Z</dcterms:created>
  <dcterms:modified xsi:type="dcterms:W3CDTF">2015-11-23T21:12:07Z</dcterms:modified>
</cp:coreProperties>
</file>