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6" r:id="rId2"/>
    <p:sldId id="258" r:id="rId3"/>
    <p:sldId id="260" r:id="rId4"/>
    <p:sldId id="272" r:id="rId5"/>
    <p:sldId id="261" r:id="rId6"/>
    <p:sldId id="273" r:id="rId7"/>
    <p:sldId id="269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99FF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1" d="100"/>
          <a:sy n="81" d="100"/>
        </p:scale>
        <p:origin x="-83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09A4-8480-4EDF-A859-B81646552EF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4A62D-E807-4248-9A27-7FCA1B067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9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pn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wmf"/><Relationship Id="rId9" Type="http://schemas.openxmlformats.org/officeDocument/2006/relationships/image" Target="../media/image30.png"/><Relationship Id="rId1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7772400" cy="7620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8»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0352" y="1700182"/>
            <a:ext cx="7772400" cy="25141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пособие по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ознавательному  развитию.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логического мышления детей старшего дошкольного возраста.</a:t>
            </a:r>
          </a:p>
          <a:p>
            <a:pPr algn="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Составила воспитатель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категории: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Хурамшина Снежана Александровна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196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70" y="3205496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65668">
            <a:off x="7937970" y="188445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000500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066800"/>
            <a:ext cx="662940" cy="6333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Реши пример и узнай зашифрованное слово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066800" y="1371600"/>
            <a:ext cx="32766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 + 2 – 4=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38093" y="1428736"/>
            <a:ext cx="1143000" cy="914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6    2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6800" y="2564423"/>
            <a:ext cx="32766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10+0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1200" y="2475034"/>
            <a:ext cx="1143000" cy="10169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lain" startAt="9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3 </a:t>
            </a:r>
          </a:p>
          <a:p>
            <a:pPr marL="342900" indent="-342900" algn="ctr">
              <a:buAutoNum type="arabicPlain" startAt="9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66800" y="3733800"/>
            <a:ext cx="3276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9+2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6800" y="4953000"/>
            <a:ext cx="3276600" cy="914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4+3+2=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38093" y="3733800"/>
            <a:ext cx="1143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38093" y="4953000"/>
            <a:ext cx="1143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38093" y="3733800"/>
            <a:ext cx="1143000" cy="9144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lain" startAt="5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0509" y="4914900"/>
            <a:ext cx="1143000" cy="9525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9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4400" y="1524000"/>
            <a:ext cx="685800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24400" y="2678723"/>
            <a:ext cx="685800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62500" y="3886200"/>
            <a:ext cx="685800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56638" y="5105400"/>
            <a:ext cx="685800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208" y="2564423"/>
            <a:ext cx="1710703" cy="16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3334 2.22222E-6 C -0.19341 2.22222E-6 -0.26667 -0.0125 -0.26667 -0.02246 L -0.26667 -0.04445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6667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14288 3.33333E-6 C -0.20712 3.33333E-6 -0.28576 0.01296 -0.28576 0.02361 L -0.28576 0.04722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первым буквам слов составь новое слово и узнаешь, какой предмет у тебя получится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нежинка\Desktop\00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8409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нежинка\Desktop\арбуз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83819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нежинка\Desktop\2014074376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67865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нежинка\Desktop\1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2438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нежинка\Desktop\nade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071" y="2438400"/>
            <a:ext cx="70458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Снежинка\Desktop\424538641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43807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Снежинка\Desktop\vegetable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438721"/>
            <a:ext cx="914666" cy="6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Снежинка\Desktop\63563822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550" y="2438721"/>
            <a:ext cx="782249" cy="6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2446627"/>
            <a:ext cx="7620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434904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675292"/>
              </p:ext>
            </p:extLst>
          </p:nvPr>
        </p:nvGraphicFramePr>
        <p:xfrm>
          <a:off x="533399" y="3505200"/>
          <a:ext cx="82327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278"/>
                <a:gridCol w="853123"/>
                <a:gridCol w="793433"/>
                <a:gridCol w="806767"/>
                <a:gridCol w="839789"/>
                <a:gridCol w="823278"/>
                <a:gridCol w="823278"/>
                <a:gridCol w="823278"/>
                <a:gridCol w="823278"/>
                <a:gridCol w="823278"/>
              </a:tblGrid>
              <a:tr h="914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55626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4478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2860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048001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8862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7244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096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4008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2390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8001000" y="3657600"/>
            <a:ext cx="685800" cy="53340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630" y="4498385"/>
            <a:ext cx="2087575" cy="126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Воспользовавшись кодом на необычном телефоне, впиши буквы в соответствующие клеточки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нежинка\Desktop\78b66c4c88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953000" cy="32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46355"/>
              </p:ext>
            </p:extLst>
          </p:nvPr>
        </p:nvGraphicFramePr>
        <p:xfrm>
          <a:off x="1676400" y="4572000"/>
          <a:ext cx="6096000" cy="762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8569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201168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017476" y="2406162"/>
            <a:ext cx="509956" cy="4132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" name="Овал 5"/>
          <p:cNvSpPr/>
          <p:nvPr/>
        </p:nvSpPr>
        <p:spPr>
          <a:xfrm>
            <a:off x="5017476" y="1943100"/>
            <a:ext cx="539262" cy="4286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</a:t>
            </a:r>
          </a:p>
          <a:p>
            <a:pPr algn="ctr"/>
            <a:r>
              <a:rPr lang="ru-RU" sz="1400" b="1" dirty="0"/>
              <a:t>о</a:t>
            </a:r>
          </a:p>
        </p:txBody>
      </p:sp>
      <p:sp>
        <p:nvSpPr>
          <p:cNvPr id="7" name="Овал 6"/>
          <p:cNvSpPr/>
          <p:nvPr/>
        </p:nvSpPr>
        <p:spPr>
          <a:xfrm>
            <a:off x="4771292" y="1531328"/>
            <a:ext cx="521677" cy="4835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3</a:t>
            </a:r>
          </a:p>
          <a:p>
            <a:pPr algn="ctr"/>
            <a:r>
              <a:rPr lang="ru-RU" sz="1400" b="1" dirty="0"/>
              <a:t>е</a:t>
            </a:r>
          </a:p>
        </p:txBody>
      </p:sp>
      <p:sp>
        <p:nvSpPr>
          <p:cNvPr id="8" name="Овал 7"/>
          <p:cNvSpPr/>
          <p:nvPr/>
        </p:nvSpPr>
        <p:spPr>
          <a:xfrm>
            <a:off x="4322884" y="1531329"/>
            <a:ext cx="448408" cy="4117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9" name="Овал 8"/>
          <p:cNvSpPr/>
          <p:nvPr/>
        </p:nvSpPr>
        <p:spPr>
          <a:xfrm>
            <a:off x="3889130" y="1549649"/>
            <a:ext cx="433754" cy="4762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5</a:t>
            </a:r>
          </a:p>
          <a:p>
            <a:pPr algn="ctr"/>
            <a:r>
              <a:rPr lang="ru-RU" sz="1400" b="1" dirty="0"/>
              <a:t>ч</a:t>
            </a:r>
          </a:p>
        </p:txBody>
      </p:sp>
      <p:sp>
        <p:nvSpPr>
          <p:cNvPr id="10" name="Овал 9"/>
          <p:cNvSpPr/>
          <p:nvPr/>
        </p:nvSpPr>
        <p:spPr>
          <a:xfrm>
            <a:off x="3543300" y="1883759"/>
            <a:ext cx="518746" cy="47478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6</a:t>
            </a:r>
          </a:p>
          <a:p>
            <a:pPr algn="ctr"/>
            <a:r>
              <a:rPr lang="ru-RU" sz="1400" b="1" dirty="0"/>
              <a:t>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86908" y="2336556"/>
            <a:ext cx="480646" cy="4191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32384" y="2555631"/>
            <a:ext cx="381000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4513384" y="2612781"/>
            <a:ext cx="457199" cy="4352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9</a:t>
            </a:r>
          </a:p>
          <a:p>
            <a:pPr algn="ctr"/>
            <a:r>
              <a:rPr lang="ru-RU" sz="1400" b="1" dirty="0"/>
              <a:t>н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6781800" y="4953000"/>
            <a:ext cx="914400" cy="304800"/>
          </a:xfrm>
          <a:prstGeom prst="flowChartProcess">
            <a:avLst/>
          </a:prstGeom>
          <a:noFill/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772508" y="4953000"/>
            <a:ext cx="914400" cy="304800"/>
          </a:xfrm>
          <a:prstGeom prst="flowChartProcess">
            <a:avLst/>
          </a:prstGeom>
          <a:noFill/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802673" y="4953000"/>
            <a:ext cx="914400" cy="304800"/>
          </a:xfrm>
          <a:prstGeom prst="flowChartProcess">
            <a:avLst/>
          </a:prstGeom>
          <a:noFill/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800600" y="4958862"/>
            <a:ext cx="914400" cy="304800"/>
          </a:xfrm>
          <a:prstGeom prst="flowChartProcess">
            <a:avLst/>
          </a:prstGeom>
          <a:noFill/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791200" y="4958862"/>
            <a:ext cx="914400" cy="304800"/>
          </a:xfrm>
          <a:prstGeom prst="flowChartProcess">
            <a:avLst/>
          </a:prstGeom>
          <a:noFill/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752600" y="4953000"/>
            <a:ext cx="914400" cy="304800"/>
          </a:xfrm>
          <a:prstGeom prst="flowChartProcess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772508" y="4941277"/>
            <a:ext cx="914400" cy="304800"/>
          </a:xfrm>
          <a:prstGeom prst="flowChartProcess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810000" y="4953000"/>
            <a:ext cx="914400" cy="304800"/>
          </a:xfrm>
          <a:prstGeom prst="flowChartProcess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800600" y="4958862"/>
            <a:ext cx="914400" cy="304800"/>
          </a:xfrm>
          <a:prstGeom prst="flowChartProcess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814646" y="4953000"/>
            <a:ext cx="914400" cy="304800"/>
          </a:xfrm>
          <a:prstGeom prst="flowChartProcess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781800" y="4953000"/>
            <a:ext cx="914400" cy="304800"/>
          </a:xfrm>
          <a:prstGeom prst="flowChartProcess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061189"/>
            <a:ext cx="275727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5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199" y="4276175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598" y="457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Найди место каждой букве, прочитай зашифрованное слово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33599" y="1143000"/>
            <a:ext cx="7620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297" y="4957941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297" y="4348891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786" y="3715847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297" y="3082435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599" y="2461479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2" y="1828800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011" y="4885958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642763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447" y="3007517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700" y="2374105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579" y="1764506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31094"/>
            <a:ext cx="7858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2133599" y="1851879"/>
            <a:ext cx="7620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5" name="Овал 34"/>
          <p:cNvSpPr/>
          <p:nvPr/>
        </p:nvSpPr>
        <p:spPr>
          <a:xfrm>
            <a:off x="2157044" y="2461479"/>
            <a:ext cx="7620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36" name="Овал 35"/>
          <p:cNvSpPr/>
          <p:nvPr/>
        </p:nvSpPr>
        <p:spPr>
          <a:xfrm>
            <a:off x="2186352" y="3094341"/>
            <a:ext cx="7620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2121692" y="3739659"/>
            <a:ext cx="7620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38" name="Овал 37"/>
          <p:cNvSpPr/>
          <p:nvPr/>
        </p:nvSpPr>
        <p:spPr>
          <a:xfrm>
            <a:off x="2174203" y="4372703"/>
            <a:ext cx="7620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39" name="Овал 38"/>
          <p:cNvSpPr/>
          <p:nvPr/>
        </p:nvSpPr>
        <p:spPr>
          <a:xfrm>
            <a:off x="2179880" y="4988165"/>
            <a:ext cx="7620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>
            <a:off x="2941880" y="1521800"/>
            <a:ext cx="2895600" cy="314508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3086" idx="3"/>
            <a:endCxn id="3092" idx="1"/>
          </p:cNvCxnSpPr>
          <p:nvPr/>
        </p:nvCxnSpPr>
        <p:spPr>
          <a:xfrm>
            <a:off x="2907505" y="2145506"/>
            <a:ext cx="2830942" cy="11787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stCxn id="35" idx="6"/>
            <a:endCxn id="3095" idx="1"/>
          </p:cNvCxnSpPr>
          <p:nvPr/>
        </p:nvCxnSpPr>
        <p:spPr>
          <a:xfrm flipV="1">
            <a:off x="2919044" y="1447800"/>
            <a:ext cx="2795956" cy="1318479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stCxn id="36" idx="6"/>
            <a:endCxn id="3089" idx="1"/>
          </p:cNvCxnSpPr>
          <p:nvPr/>
        </p:nvCxnSpPr>
        <p:spPr>
          <a:xfrm>
            <a:off x="2948352" y="3399141"/>
            <a:ext cx="2866659" cy="1803523"/>
          </a:xfrm>
          <a:prstGeom prst="curvedConnector3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3083" idx="3"/>
            <a:endCxn id="3093" idx="1"/>
          </p:cNvCxnSpPr>
          <p:nvPr/>
        </p:nvCxnSpPr>
        <p:spPr>
          <a:xfrm flipV="1">
            <a:off x="2895599" y="2690811"/>
            <a:ext cx="2840101" cy="1341742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3082" idx="3"/>
            <a:endCxn id="3091" idx="1"/>
          </p:cNvCxnSpPr>
          <p:nvPr/>
        </p:nvCxnSpPr>
        <p:spPr>
          <a:xfrm flipV="1">
            <a:off x="2948110" y="3959469"/>
            <a:ext cx="2843090" cy="706128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stCxn id="3081" idx="3"/>
            <a:endCxn id="3094" idx="1"/>
          </p:cNvCxnSpPr>
          <p:nvPr/>
        </p:nvCxnSpPr>
        <p:spPr>
          <a:xfrm flipV="1">
            <a:off x="2948110" y="2081212"/>
            <a:ext cx="2734469" cy="3193435"/>
          </a:xfrm>
          <a:prstGeom prst="curvedConnector3">
            <a:avLst/>
          </a:prstGeom>
          <a:ln w="381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процесс 30"/>
          <p:cNvSpPr/>
          <p:nvPr/>
        </p:nvSpPr>
        <p:spPr>
          <a:xfrm>
            <a:off x="6629400" y="1828800"/>
            <a:ext cx="409576" cy="381000"/>
          </a:xfrm>
          <a:prstGeom prst="flowChartProcess">
            <a:avLst/>
          </a:prstGeom>
          <a:noFill/>
          <a:ln>
            <a:solidFill>
              <a:schemeClr val="accent1">
                <a:lumMod val="20000"/>
                <a:lumOff val="8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6629400" y="1219200"/>
            <a:ext cx="409576" cy="381000"/>
          </a:xfrm>
          <a:prstGeom prst="flowChartProcess">
            <a:avLst/>
          </a:prstGeom>
          <a:noFill/>
          <a:ln>
            <a:solidFill>
              <a:schemeClr val="accent1">
                <a:lumMod val="20000"/>
                <a:lumOff val="8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6629400" y="2438400"/>
            <a:ext cx="409576" cy="381000"/>
          </a:xfrm>
          <a:prstGeom prst="flowChartProcess">
            <a:avLst/>
          </a:prstGeom>
          <a:noFill/>
          <a:ln>
            <a:solidFill>
              <a:schemeClr val="accent1">
                <a:lumMod val="20000"/>
                <a:lumOff val="8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629400" y="3048000"/>
            <a:ext cx="409576" cy="381000"/>
          </a:xfrm>
          <a:prstGeom prst="flowChartProcess">
            <a:avLst/>
          </a:prstGeom>
          <a:noFill/>
          <a:ln>
            <a:solidFill>
              <a:schemeClr val="accent1">
                <a:lumMod val="20000"/>
                <a:lumOff val="8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6629400" y="3657600"/>
            <a:ext cx="409576" cy="381000"/>
          </a:xfrm>
          <a:prstGeom prst="flowChartProcess">
            <a:avLst/>
          </a:prstGeom>
          <a:noFill/>
          <a:ln>
            <a:solidFill>
              <a:schemeClr val="accent1">
                <a:lumMod val="20000"/>
                <a:lumOff val="8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6629400" y="4343400"/>
            <a:ext cx="409576" cy="381000"/>
          </a:xfrm>
          <a:prstGeom prst="flowChartProcess">
            <a:avLst/>
          </a:prstGeom>
          <a:noFill/>
          <a:ln>
            <a:solidFill>
              <a:schemeClr val="accent1">
                <a:lumMod val="20000"/>
                <a:lumOff val="8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6629400" y="4953000"/>
            <a:ext cx="409576" cy="381000"/>
          </a:xfrm>
          <a:prstGeom prst="flowChartProcess">
            <a:avLst/>
          </a:prstGeom>
          <a:noFill/>
          <a:ln>
            <a:solidFill>
              <a:schemeClr val="accent1">
                <a:lumMod val="20000"/>
                <a:lumOff val="8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92" y="2019300"/>
            <a:ext cx="1980000" cy="198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528 L 0.12378 0.00625 C 0.14652 0.00416 0.13489 0.00301 0.14045 -0.00047 C 0.146 -0.00394 0.14965 -0.0088 0.15711 -0.01412 C 0.16458 -0.01945 0.1776 -0.02547 0.18524 -0.0331 C 0.19288 -0.04074 0.19948 -0.05093 0.2033 -0.06042 C 0.20711 -0.06991 0.20538 -0.07986 0.20833 -0.08935 C 0.21128 -0.09884 0.21441 -0.1081 0.22118 -0.11667 L 0.2493 -0.14074 L 0.27621 -0.15949 L 0.31996 -0.17315 L 0.3993 -0.18519 " pathEditMode="relative" rAng="0" ptsTypes="FfaaaaaFAAAF">
                                      <p:cBhvr>
                                        <p:cTn id="6" dur="2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1227 L 0.07378 0.01227 C 0.08784 0.0213 0.11614 -0.02361 0.13663 -0.03379 C 0.14826 -0.04583 0.1368 -0.028 0.13923 -0.03032 C 0.14166 -0.03263 0.14531 -0.03703 0.15087 -0.04745 L 0.17257 -0.09351 L 0.2033 -0.2081 L 0.20468 -0.26273 L 0.21996 -0.32106 L 0.24687 -0.37222 L 0.28281 -0.41666 L 0.31354 -0.43888 L 0.34444 -0.45092 L 0.39444 -0.46273 " pathEditMode="relative" rAng="0" ptsTypes="FffaFAAAAAAAAF">
                                      <p:cBhvr>
                                        <p:cTn id="10" dur="2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134 L 0.06997 0.01134 C 0.08403 0.02037 0.11615 -0.00046 0.13802 -0.00046 C 0.16302 -0.00046 0.16875 -0.03079 0.18282 -0.03981 L 0.21355 -0.09792 L 0.24306 -0.14236 L 0.29566 -0.17315 L 0.3533 -0.18356 L 0.4033 -0.18681 " pathEditMode="relative" rAng="0" ptsTypes="FffFAAAAF">
                                      <p:cBhvr>
                                        <p:cTn id="14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1481 L 0.07118 0.01481 C 0.08768 0.01944 0.10226 0.01852 0.11094 0.025 C 0.12222 0.02824 0.12743 0.0294 0.13924 0.03356 C 0.16424 0.03356 0.16997 0.04722 0.18143 0.05069 L 0.21216 0.10555 L 0.23021 0.14653 L 0.28281 0.16875 L 0.34688 0.18588 L 0.40452 0.17731 " pathEditMode="relative" rAng="0" ptsTypes="FfafFAAAAF">
                                      <p:cBhvr>
                                        <p:cTn id="18" dur="2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319 L 0.07205 0.01319 C 0.08611 0.02222 0.11545 0.00648 0.13733 0.00648 C 0.16233 0.00648 0.17969 -0.01019 0.19375 -0.01921 L 0.22066 -0.05856 L 0.28872 -0.08241 L 0.34375 -0.08935 L 0.40278 -0.09606 " pathEditMode="relative" rAng="0" ptsTypes="FffFAAAF">
                                      <p:cBhvr>
                                        <p:cTn id="22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1412 L 0.06997 0.02777 C 0.08698 0.03356 0.09688 0.03865 0.10591 0.04305 C 0.11493 0.04745 0.11441 0.04629 0.12396 0.05393 C 0.14896 0.05393 0.1507 0.0824 0.16354 0.08935 L 0.20972 0.19352 L 0.21736 0.24814 L 0.22379 0.31828 L 0.24167 0.36967 L 0.27639 0.42939 L 0.32379 0.47037 L 0.36736 0.47569 L 0.41858 0.46875 " pathEditMode="relative" rAng="0" ptsTypes="FfafFAAAAAAAF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666 L 0.07066 0.01342 C 0.08681 0.01782 0.10156 0.02361 0.11042 0.03032 C 0.12083 0.03449 0.12136 0.0324 0.13351 0.03889 C 0.15643 0.05602 0.17309 0.06805 0.18351 0.06967 L 0.20261 0.11065 L 0.21042 0.15509 L 0.22188 0.1912 L 0.25261 0.23379 L 0.29497 0.26111 L 0.34497 0.27477 L 0.40521 0.27315 " pathEditMode="relative" rAng="0" ptsTypes="FfafFAAAAAAF">
                                      <p:cBhvr>
                                        <p:cTn id="30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Используя код – подсказку, расшифруй послание.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957440"/>
            <a:ext cx="3429000" cy="289560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А -                            Л -  </a:t>
            </a:r>
          </a:p>
          <a:p>
            <a:r>
              <a:rPr lang="ru-RU" dirty="0" smtClean="0"/>
              <a:t>        Б -                                Н - </a:t>
            </a:r>
          </a:p>
          <a:p>
            <a:r>
              <a:rPr lang="ru-RU" dirty="0" smtClean="0"/>
              <a:t>Д -                           О -  </a:t>
            </a:r>
          </a:p>
          <a:p>
            <a:r>
              <a:rPr lang="ru-RU" dirty="0" smtClean="0"/>
              <a:t>         Е -                                Р - </a:t>
            </a:r>
          </a:p>
          <a:p>
            <a:r>
              <a:rPr lang="ru-RU" dirty="0" smtClean="0"/>
              <a:t>Ж -                            С -  </a:t>
            </a:r>
          </a:p>
          <a:p>
            <a:r>
              <a:rPr lang="ru-RU" dirty="0" smtClean="0"/>
              <a:t>          И -        </a:t>
            </a:r>
          </a:p>
          <a:p>
            <a:r>
              <a:rPr lang="ru-RU" dirty="0" smtClean="0"/>
              <a:t>                                          Т - </a:t>
            </a:r>
          </a:p>
          <a:p>
            <a:r>
              <a:rPr lang="ru-RU" dirty="0" smtClean="0"/>
              <a:t>К -                               У -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3607" y="1600200"/>
            <a:ext cx="685800" cy="64414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5900" y="1623646"/>
            <a:ext cx="685800" cy="64414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01508" y="1623645"/>
            <a:ext cx="762000" cy="64414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24700" y="1635369"/>
            <a:ext cx="685800" cy="64414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24800" y="1635368"/>
            <a:ext cx="685800" cy="64414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3607" y="2590800"/>
            <a:ext cx="6858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95900" y="2590800"/>
            <a:ext cx="6858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01508" y="25908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24700" y="2590800"/>
            <a:ext cx="6858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24800" y="2590800"/>
            <a:ext cx="6858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953000" y="2193008"/>
            <a:ext cx="322385" cy="3399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2970082" y="3466223"/>
            <a:ext cx="308236" cy="283971"/>
          </a:xfrm>
          <a:prstGeom prst="smileyFac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930901" y="2845870"/>
            <a:ext cx="322385" cy="310348"/>
          </a:xfrm>
          <a:prstGeom prst="su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046168" y="3466223"/>
            <a:ext cx="322385" cy="31128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2795196" y="2329335"/>
            <a:ext cx="228600" cy="252046"/>
          </a:xfrm>
          <a:prstGeom prst="mathPlus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ердце 19"/>
          <p:cNvSpPr/>
          <p:nvPr/>
        </p:nvSpPr>
        <p:spPr>
          <a:xfrm>
            <a:off x="3525974" y="2606321"/>
            <a:ext cx="245787" cy="26052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641" y="4198739"/>
            <a:ext cx="551227" cy="3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456" y="4191000"/>
            <a:ext cx="347472" cy="3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252" y="3836761"/>
            <a:ext cx="354941" cy="3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196" y="2821492"/>
            <a:ext cx="349772" cy="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833" y="3688404"/>
            <a:ext cx="367754" cy="3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642" y="3050681"/>
            <a:ext cx="388452" cy="4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Program Files\Microsoft Office\MEDIA\CAGCAT10\j0216858.wm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975" y="2538841"/>
            <a:ext cx="666898" cy="3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874" y="2627326"/>
            <a:ext cx="601265" cy="6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900" y="2691046"/>
            <a:ext cx="68580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926" y="2712289"/>
            <a:ext cx="665163" cy="54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2627326"/>
            <a:ext cx="685800" cy="61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075" y="2606321"/>
            <a:ext cx="603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557" y="3107758"/>
            <a:ext cx="379171" cy="3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141" y="3681314"/>
            <a:ext cx="179836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37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Найди, что хочет сшить медведь из ткани выбранной в магазине.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Содержимое 18" descr="Новый рисун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2280874" cy="141487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25" b="14225"/>
          <a:stretch/>
        </p:blipFill>
        <p:spPr bwMode="auto">
          <a:xfrm>
            <a:off x="486507" y="3809999"/>
            <a:ext cx="3048000" cy="18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619376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кругленная соединительная линия 4"/>
          <p:cNvCxnSpPr/>
          <p:nvPr/>
        </p:nvCxnSpPr>
        <p:spPr>
          <a:xfrm rot="5400000">
            <a:off x="3652838" y="3281363"/>
            <a:ext cx="2590800" cy="600075"/>
          </a:xfrm>
          <a:prstGeom prst="curvedConnector4">
            <a:avLst>
              <a:gd name="adj1" fmla="val 35294"/>
              <a:gd name="adj2" fmla="val 13809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>
            <a:off x="2743199" y="2143491"/>
            <a:ext cx="4191001" cy="2123709"/>
          </a:xfrm>
          <a:prstGeom prst="curved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534507" y="2981691"/>
            <a:ext cx="2485293" cy="1133109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6200000" flipV="1">
            <a:off x="4914900" y="2857500"/>
            <a:ext cx="2133600" cy="1905000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10800000">
            <a:off x="2357422" y="1785927"/>
            <a:ext cx="2671780" cy="95727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30" idx="0"/>
          </p:cNvCxnSpPr>
          <p:nvPr/>
        </p:nvCxnSpPr>
        <p:spPr>
          <a:xfrm rot="5400000" flipH="1" flipV="1">
            <a:off x="4495036" y="3047245"/>
            <a:ext cx="2133607" cy="915920"/>
          </a:xfrm>
          <a:prstGeom prst="curvedConnector3">
            <a:avLst>
              <a:gd name="adj1" fmla="val 50000"/>
            </a:avLst>
          </a:prstGeom>
          <a:ln w="381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5400000" flipH="1" flipV="1">
            <a:off x="5191124" y="1385888"/>
            <a:ext cx="957264" cy="842962"/>
          </a:xfrm>
          <a:prstGeom prst="curved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>
            <a:off x="1500166" y="2786058"/>
            <a:ext cx="4591071" cy="79534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Скругленная соединительная линия 1023"/>
          <p:cNvCxnSpPr/>
          <p:nvPr/>
        </p:nvCxnSpPr>
        <p:spPr>
          <a:xfrm rot="16200000" flipH="1">
            <a:off x="5484018" y="4188618"/>
            <a:ext cx="2057400" cy="842963"/>
          </a:xfrm>
          <a:prstGeom prst="curvedConnector3">
            <a:avLst/>
          </a:prstGeom>
          <a:ln w="38100">
            <a:solidFill>
              <a:srgbClr val="99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Скругленная соединительная линия 1030"/>
          <p:cNvCxnSpPr/>
          <p:nvPr/>
        </p:nvCxnSpPr>
        <p:spPr>
          <a:xfrm rot="10800000">
            <a:off x="2571736" y="2428868"/>
            <a:ext cx="4362466" cy="2181232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Новый рисунок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798" y="4572008"/>
            <a:ext cx="1494162" cy="1071570"/>
          </a:xfrm>
          <a:prstGeom prst="rect">
            <a:avLst/>
          </a:prstGeom>
        </p:spPr>
      </p:pic>
      <p:pic>
        <p:nvPicPr>
          <p:cNvPr id="32" name="Рисунок 31" descr="Новый рисунок (2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4000504"/>
            <a:ext cx="1799085" cy="21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29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Расставь матрешек по росту, и ты сможешь прочитать, что подарили Маше на день рождения.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нежинка\Desktop\0_5140f_e54ebfe1_orig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7046" y="3270738"/>
            <a:ext cx="2218939" cy="28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нежинка\Desktop\matryoshka01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32545"/>
            <a:ext cx="1676400" cy="27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Снежинка\Desktop\matryoshka01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363" y="1337351"/>
            <a:ext cx="1521518" cy="24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Снежинка\Desktop\matryoshka01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830" y="4463373"/>
            <a:ext cx="1257300" cy="20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Снежинка\Desktop\matryoshka01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415" y="3924772"/>
            <a:ext cx="959620" cy="15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Снежинка\Desktop\matryoshka016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28" y="1153494"/>
            <a:ext cx="775167" cy="12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14348" y="4949620"/>
            <a:ext cx="1151792" cy="1073559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2" name="Овал 11"/>
          <p:cNvSpPr/>
          <p:nvPr/>
        </p:nvSpPr>
        <p:spPr>
          <a:xfrm>
            <a:off x="3958822" y="2438400"/>
            <a:ext cx="990600" cy="927351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8" name="Овал 17"/>
          <p:cNvSpPr/>
          <p:nvPr/>
        </p:nvSpPr>
        <p:spPr>
          <a:xfrm>
            <a:off x="4369833" y="5357826"/>
            <a:ext cx="773671" cy="762862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9" name="Овал 18"/>
          <p:cNvSpPr/>
          <p:nvPr/>
        </p:nvSpPr>
        <p:spPr>
          <a:xfrm>
            <a:off x="2991078" y="4714884"/>
            <a:ext cx="580790" cy="64637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21" name="Овал 20"/>
          <p:cNvSpPr/>
          <p:nvPr/>
        </p:nvSpPr>
        <p:spPr>
          <a:xfrm>
            <a:off x="7935931" y="1785926"/>
            <a:ext cx="493721" cy="530918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560" y="4008112"/>
            <a:ext cx="1664861" cy="235224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4 -0.3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0348 -0.38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1526 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1526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4537 L 1.11111E-6 -0.378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5255 L -3.61111E-6 -0.385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28784 -0.270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13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28282 -0.27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07552 4.81481E-6 C -0.10937 4.81481E-6 -0.15069 0.04328 -0.15069 0.07893 L -0.15069 0.15902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9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7552 -4.07407E-6 C -0.10937 -4.07407E-6 -0.15069 0.04329 -0.15069 0.07894 L -0.15069 0.15903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Отгадай, что спрятано в коробке.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5400000" flipH="1" flipV="1">
            <a:off x="3520728" y="485633"/>
            <a:ext cx="2451304" cy="5137637"/>
          </a:xfrm>
          <a:prstGeom prst="curvedConnector4">
            <a:avLst>
              <a:gd name="adj1" fmla="val -9326"/>
              <a:gd name="adj2" fmla="val 571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4062053" y="3814413"/>
            <a:ext cx="1767608" cy="319086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43" idx="0"/>
          </p:cNvCxnSpPr>
          <p:nvPr/>
        </p:nvCxnSpPr>
        <p:spPr>
          <a:xfrm rot="16200000" flipV="1">
            <a:off x="3013558" y="2933331"/>
            <a:ext cx="1143008" cy="2277221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5400000" flipH="1">
            <a:off x="1302345" y="2269499"/>
            <a:ext cx="3500812" cy="3533798"/>
          </a:xfrm>
          <a:prstGeom prst="curvedConnector4">
            <a:avLst>
              <a:gd name="adj1" fmla="val 502"/>
              <a:gd name="adj2" fmla="val 5889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4214810" y="5000636"/>
            <a:ext cx="3000396" cy="428629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16200000" flipV="1">
            <a:off x="1071537" y="2285991"/>
            <a:ext cx="1285884" cy="857258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10800000" flipH="1">
            <a:off x="1447799" y="2536874"/>
            <a:ext cx="6373837" cy="1241478"/>
          </a:xfrm>
          <a:prstGeom prst="curvedConnector4">
            <a:avLst>
              <a:gd name="adj1" fmla="val -3587"/>
              <a:gd name="adj2" fmla="val 7020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>
            <a:off x="1009649" y="2030436"/>
            <a:ext cx="5062549" cy="1398564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>
            <a:off x="1447799" y="1592287"/>
            <a:ext cx="3195639" cy="3194035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6200000" flipH="1" flipV="1">
            <a:off x="6301216" y="1569731"/>
            <a:ext cx="1566152" cy="1474690"/>
          </a:xfrm>
          <a:prstGeom prst="curvedConnector3">
            <a:avLst>
              <a:gd name="adj1" fmla="val -1459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Скругленная соединительная линия 5119"/>
          <p:cNvCxnSpPr/>
          <p:nvPr/>
        </p:nvCxnSpPr>
        <p:spPr>
          <a:xfrm rot="10800000" flipV="1">
            <a:off x="6786578" y="2357430"/>
            <a:ext cx="1428760" cy="1071570"/>
          </a:xfrm>
          <a:prstGeom prst="curvedConnector3">
            <a:avLst>
              <a:gd name="adj1" fmla="val -2220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Скругленная соединительная линия 5131"/>
          <p:cNvCxnSpPr/>
          <p:nvPr/>
        </p:nvCxnSpPr>
        <p:spPr>
          <a:xfrm rot="16200000" flipH="1">
            <a:off x="6322233" y="3750473"/>
            <a:ext cx="1071568" cy="100013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Скругленная соединительная линия 5133"/>
          <p:cNvCxnSpPr/>
          <p:nvPr/>
        </p:nvCxnSpPr>
        <p:spPr>
          <a:xfrm flipV="1">
            <a:off x="4929190" y="5001827"/>
            <a:ext cx="2857497" cy="284561"/>
          </a:xfrm>
          <a:prstGeom prst="curvedConnector5">
            <a:avLst>
              <a:gd name="adj1" fmla="val 33500"/>
              <a:gd name="adj2" fmla="val 331383"/>
              <a:gd name="adj3" fmla="val 108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Скругленная соединительная линия 5135"/>
          <p:cNvCxnSpPr/>
          <p:nvPr/>
        </p:nvCxnSpPr>
        <p:spPr>
          <a:xfrm rot="10800000">
            <a:off x="1885950" y="2030438"/>
            <a:ext cx="5186380" cy="2970199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Скругленная соединительная линия 5139"/>
          <p:cNvCxnSpPr/>
          <p:nvPr/>
        </p:nvCxnSpPr>
        <p:spPr>
          <a:xfrm>
            <a:off x="1428728" y="2000240"/>
            <a:ext cx="3168672" cy="51436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2" name="Скругленная соединительная линия 5141"/>
          <p:cNvCxnSpPr/>
          <p:nvPr/>
        </p:nvCxnSpPr>
        <p:spPr>
          <a:xfrm rot="10800000">
            <a:off x="1500166" y="2285993"/>
            <a:ext cx="4595834" cy="99061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4" name="Скругленная соединительная линия 5143"/>
          <p:cNvCxnSpPr/>
          <p:nvPr/>
        </p:nvCxnSpPr>
        <p:spPr>
          <a:xfrm flipV="1">
            <a:off x="2214546" y="2285992"/>
            <a:ext cx="5286412" cy="107157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Содержимое 30" descr="Новый рисунок (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1167941" cy="1175996"/>
          </a:xfrm>
        </p:spPr>
      </p:pic>
      <p:cxnSp>
        <p:nvCxnSpPr>
          <p:cNvPr id="5148" name="Скругленная соединительная линия 5147"/>
          <p:cNvCxnSpPr/>
          <p:nvPr/>
        </p:nvCxnSpPr>
        <p:spPr>
          <a:xfrm rot="10800000" flipV="1">
            <a:off x="5072066" y="5431654"/>
            <a:ext cx="2243136" cy="211924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0" name="Скругленная соединительная линия 5149"/>
          <p:cNvCxnSpPr/>
          <p:nvPr/>
        </p:nvCxnSpPr>
        <p:spPr>
          <a:xfrm rot="5400000" flipH="1" flipV="1">
            <a:off x="6572294" y="3536980"/>
            <a:ext cx="2249447" cy="249239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2" name="Скругленная соединительная линия 5151"/>
          <p:cNvCxnSpPr/>
          <p:nvPr/>
        </p:nvCxnSpPr>
        <p:spPr>
          <a:xfrm>
            <a:off x="2500298" y="4000504"/>
            <a:ext cx="2143140" cy="1285884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Новый рисунок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357562"/>
            <a:ext cx="1469512" cy="1012195"/>
          </a:xfrm>
          <a:prstGeom prst="rect">
            <a:avLst/>
          </a:prstGeom>
        </p:spPr>
      </p:pic>
      <p:pic>
        <p:nvPicPr>
          <p:cNvPr id="43" name="Рисунок 42" descr="Новый рисунок (6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525" y="4643446"/>
            <a:ext cx="1268293" cy="1268293"/>
          </a:xfrm>
          <a:prstGeom prst="rect">
            <a:avLst/>
          </a:prstGeom>
        </p:spPr>
      </p:pic>
      <p:pic>
        <p:nvPicPr>
          <p:cNvPr id="62" name="Рисунок 61" descr="Новый рисунок (7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857496"/>
            <a:ext cx="1143008" cy="966513"/>
          </a:xfrm>
          <a:prstGeom prst="rect">
            <a:avLst/>
          </a:prstGeom>
        </p:spPr>
      </p:pic>
      <p:pic>
        <p:nvPicPr>
          <p:cNvPr id="66" name="Рисунок 65" descr="Новый рисунок (8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712" y="1071546"/>
            <a:ext cx="1500198" cy="1500198"/>
          </a:xfrm>
          <a:prstGeom prst="rect">
            <a:avLst/>
          </a:prstGeom>
        </p:spPr>
      </p:pic>
      <p:pic>
        <p:nvPicPr>
          <p:cNvPr id="75" name="Рисунок 74" descr="Новый рисунок (9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357694"/>
            <a:ext cx="1428760" cy="1309696"/>
          </a:xfrm>
          <a:prstGeom prst="rect">
            <a:avLst/>
          </a:prstGeom>
        </p:spPr>
      </p:pic>
      <p:pic>
        <p:nvPicPr>
          <p:cNvPr id="80" name="Рисунок 79" descr="Новый рисунок (3)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954114"/>
            <a:ext cx="1714512" cy="18319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1209</TotalTime>
  <Words>229</Words>
  <Application>Microsoft Office PowerPoint</Application>
  <PresentationFormat>Экран (4:3)</PresentationFormat>
  <Paragraphs>111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Муниципальное автономное дошкольное образовательное учреждение «Детский сад комбинированного вида № 8»</vt:lpstr>
      <vt:lpstr>Реши пример и узнай зашифрованное слово</vt:lpstr>
      <vt:lpstr>По первым буквам слов составь новое слово и узнаешь, какой предмет у тебя получится</vt:lpstr>
      <vt:lpstr>Воспользовавшись кодом на необычном телефоне, впиши буквы в соответствующие клеточки.</vt:lpstr>
      <vt:lpstr>Найди место каждой букве, прочитай зашифрованное слово</vt:lpstr>
      <vt:lpstr>Используя код – подсказку, расшифруй послание.</vt:lpstr>
      <vt:lpstr>Найди, что хочет сшить медведь из ткани выбранной в магазине.</vt:lpstr>
      <vt:lpstr> Расставь матрешек по росту, и ты сможешь прочитать, что подарили Маше на день рождения.</vt:lpstr>
      <vt:lpstr>Отгадай, что спрятано в коробке.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Снежинка</cp:lastModifiedBy>
  <cp:revision>153</cp:revision>
  <dcterms:created xsi:type="dcterms:W3CDTF">2014-08-08T11:31:25Z</dcterms:created>
  <dcterms:modified xsi:type="dcterms:W3CDTF">2015-12-02T13:26:46Z</dcterms:modified>
</cp:coreProperties>
</file>