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84" r:id="rId3"/>
    <p:sldId id="280" r:id="rId4"/>
    <p:sldId id="281" r:id="rId5"/>
    <p:sldId id="282" r:id="rId6"/>
    <p:sldId id="28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5" autoAdjust="0"/>
    <p:restoredTop sz="94660"/>
  </p:normalViewPr>
  <p:slideViewPr>
    <p:cSldViewPr>
      <p:cViewPr varScale="1">
        <p:scale>
          <a:sx n="66" d="100"/>
          <a:sy n="66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C47DD-FF2D-4F53-876F-A3EE78A19CA7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F4C9-1690-46F3-A94D-002CA48D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9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C47DD-FF2D-4F53-876F-A3EE78A19CA7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F4C9-1690-46F3-A94D-002CA48D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4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C47DD-FF2D-4F53-876F-A3EE78A19CA7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F4C9-1690-46F3-A94D-002CA48D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C47DD-FF2D-4F53-876F-A3EE78A19CA7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F4C9-1690-46F3-A94D-002CA48D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3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C47DD-FF2D-4F53-876F-A3EE78A19CA7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F4C9-1690-46F3-A94D-002CA48D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8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C47DD-FF2D-4F53-876F-A3EE78A19CA7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F4C9-1690-46F3-A94D-002CA48D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9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C47DD-FF2D-4F53-876F-A3EE78A19CA7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F4C9-1690-46F3-A94D-002CA48D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9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C47DD-FF2D-4F53-876F-A3EE78A19CA7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F4C9-1690-46F3-A94D-002CA48D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C47DD-FF2D-4F53-876F-A3EE78A19CA7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F4C9-1690-46F3-A94D-002CA48D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0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C47DD-FF2D-4F53-876F-A3EE78A19CA7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F4C9-1690-46F3-A94D-002CA48D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1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C47DD-FF2D-4F53-876F-A3EE78A19CA7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F4C9-1690-46F3-A94D-002CA48D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3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26C47DD-FF2D-4F53-876F-A3EE78A19CA7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621F4C9-1690-46F3-A94D-002CA48D6A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Филиал№3муниципального автономного дошкольного образовательного учреждения </a:t>
            </a:r>
            <a:r>
              <a:rPr lang="ru-RU" sz="2000" b="1" dirty="0" err="1" smtClean="0">
                <a:solidFill>
                  <a:srgbClr val="C00000"/>
                </a:solidFill>
              </a:rPr>
              <a:t>Верхнекетский</a:t>
            </a:r>
            <a:r>
              <a:rPr lang="ru-RU" sz="2000" b="1" dirty="0" smtClean="0">
                <a:solidFill>
                  <a:srgbClr val="C00000"/>
                </a:solidFill>
              </a:rPr>
              <a:t> детский сад» </a:t>
            </a:r>
            <a:r>
              <a:rPr lang="ru-RU" sz="2000" b="1" dirty="0" err="1" smtClean="0">
                <a:solidFill>
                  <a:srgbClr val="C00000"/>
                </a:solidFill>
              </a:rPr>
              <a:t>Верхнекетского</a:t>
            </a:r>
            <a:r>
              <a:rPr lang="ru-RU" sz="2000" b="1" dirty="0" smtClean="0">
                <a:solidFill>
                  <a:srgbClr val="C00000"/>
                </a:solidFill>
              </a:rPr>
              <a:t> района Томской области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656576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                    Развитие </a:t>
            </a:r>
            <a:r>
              <a:rPr lang="ru-RU" sz="2800" b="1" dirty="0">
                <a:solidFill>
                  <a:srgbClr val="C00000"/>
                </a:solidFill>
              </a:rPr>
              <a:t>мелкой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              моторики </a:t>
            </a:r>
            <a:r>
              <a:rPr lang="ru-RU" sz="2800" b="1" dirty="0">
                <a:solidFill>
                  <a:srgbClr val="C00000"/>
                </a:solidFill>
              </a:rPr>
              <a:t>у детей 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              дошкольного </a:t>
            </a:r>
            <a:r>
              <a:rPr lang="ru-RU" sz="2800" b="1" dirty="0">
                <a:solidFill>
                  <a:srgbClr val="C00000"/>
                </a:solidFill>
              </a:rPr>
              <a:t>возраста.</a:t>
            </a:r>
          </a:p>
          <a:p>
            <a:endParaRPr lang="ru-RU" sz="2800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                                        Воспитатель</a:t>
            </a:r>
            <a:r>
              <a:rPr lang="ru-RU" sz="2000" b="1" dirty="0">
                <a:solidFill>
                  <a:srgbClr val="C00000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                                                 </a:t>
            </a:r>
            <a:r>
              <a:rPr lang="ru-RU" sz="2000" b="1" dirty="0" err="1">
                <a:solidFill>
                  <a:srgbClr val="C00000"/>
                </a:solidFill>
              </a:rPr>
              <a:t>Голубовская</a:t>
            </a:r>
            <a:r>
              <a:rPr lang="ru-RU" sz="2000" b="1" dirty="0">
                <a:solidFill>
                  <a:srgbClr val="C00000"/>
                </a:solidFill>
              </a:rPr>
              <a:t> С.Б.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61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81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48128"/>
            <a:ext cx="9505056" cy="700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4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0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3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711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235</TotalTime>
  <Words>33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Тема8</vt:lpstr>
      <vt:lpstr>Филиал№3муниципального автономного дошкольного образовательного учреждения Верхнекетский детский сад» Верхнекетского района Томской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учреждение филиал№3 Верхнекетский детский сад» Верхнекетского района Томской области</dc:title>
  <dc:creator>Svetlana</dc:creator>
  <cp:lastModifiedBy>Svetlana</cp:lastModifiedBy>
  <cp:revision>25</cp:revision>
  <dcterms:created xsi:type="dcterms:W3CDTF">2015-11-23T13:18:12Z</dcterms:created>
  <dcterms:modified xsi:type="dcterms:W3CDTF">2015-11-30T15:46:51Z</dcterms:modified>
</cp:coreProperties>
</file>