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"/>
  </p:notesMasterIdLst>
  <p:sldIdLst>
    <p:sldId id="256" r:id="rId2"/>
    <p:sldId id="257" r:id="rId3"/>
    <p:sldId id="267" r:id="rId4"/>
    <p:sldId id="268" r:id="rId5"/>
    <p:sldId id="261" r:id="rId6"/>
    <p:sldId id="265" r:id="rId7"/>
    <p:sldId id="266" r:id="rId8"/>
    <p:sldId id="262" r:id="rId9"/>
    <p:sldId id="263" r:id="rId10"/>
    <p:sldId id="264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5"/>
    <a:srgbClr val="FEE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6F696-6547-47E0-BB97-BCCE3816E188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2EAEF-75CA-4073-B633-130CBD427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2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2EAEF-75CA-4073-B633-130CBD4278E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18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2EAEF-75CA-4073-B633-130CBD4278E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25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2EAEF-75CA-4073-B633-130CBD4278E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30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03DB7-D930-4607-870E-E200A38EFA21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15CCF-2B9B-420B-B75B-3FFC30AD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886728" cy="274321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Путешествие в сказку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400" dirty="0" smtClean="0">
                <a:solidFill>
                  <a:schemeClr val="tx1"/>
                </a:solidFill>
              </a:rPr>
              <a:t>Автор: Гладышева С.В.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1912626" y="1894933"/>
            <a:ext cx="2240675" cy="1651955"/>
          </a:xfrm>
          <a:custGeom>
            <a:avLst/>
            <a:gdLst>
              <a:gd name="connsiteX0" fmla="*/ 992496 w 2240675"/>
              <a:gd name="connsiteY0" fmla="*/ 1262601 h 1651955"/>
              <a:gd name="connsiteX1" fmla="*/ 982971 w 2240675"/>
              <a:gd name="connsiteY1" fmla="*/ 1291176 h 1651955"/>
              <a:gd name="connsiteX2" fmla="*/ 935346 w 2240675"/>
              <a:gd name="connsiteY2" fmla="*/ 1357851 h 1651955"/>
              <a:gd name="connsiteX3" fmla="*/ 859146 w 2240675"/>
              <a:gd name="connsiteY3" fmla="*/ 1434051 h 1651955"/>
              <a:gd name="connsiteX4" fmla="*/ 782946 w 2240675"/>
              <a:gd name="connsiteY4" fmla="*/ 1500726 h 1651955"/>
              <a:gd name="connsiteX5" fmla="*/ 754371 w 2240675"/>
              <a:gd name="connsiteY5" fmla="*/ 1529301 h 1651955"/>
              <a:gd name="connsiteX6" fmla="*/ 659121 w 2240675"/>
              <a:gd name="connsiteY6" fmla="*/ 1586451 h 1651955"/>
              <a:gd name="connsiteX7" fmla="*/ 630546 w 2240675"/>
              <a:gd name="connsiteY7" fmla="*/ 1605501 h 1651955"/>
              <a:gd name="connsiteX8" fmla="*/ 601971 w 2240675"/>
              <a:gd name="connsiteY8" fmla="*/ 1615026 h 1651955"/>
              <a:gd name="connsiteX9" fmla="*/ 544821 w 2240675"/>
              <a:gd name="connsiteY9" fmla="*/ 1643601 h 1651955"/>
              <a:gd name="connsiteX10" fmla="*/ 506721 w 2240675"/>
              <a:gd name="connsiteY10" fmla="*/ 1634076 h 1651955"/>
              <a:gd name="connsiteX11" fmla="*/ 487671 w 2240675"/>
              <a:gd name="connsiteY11" fmla="*/ 1576926 h 1651955"/>
              <a:gd name="connsiteX12" fmla="*/ 506721 w 2240675"/>
              <a:gd name="connsiteY12" fmla="*/ 1453101 h 1651955"/>
              <a:gd name="connsiteX13" fmla="*/ 516246 w 2240675"/>
              <a:gd name="connsiteY13" fmla="*/ 1272126 h 1651955"/>
              <a:gd name="connsiteX14" fmla="*/ 525771 w 2240675"/>
              <a:gd name="connsiteY14" fmla="*/ 1243551 h 1651955"/>
              <a:gd name="connsiteX15" fmla="*/ 544821 w 2240675"/>
              <a:gd name="connsiteY15" fmla="*/ 1214976 h 1651955"/>
              <a:gd name="connsiteX16" fmla="*/ 516246 w 2240675"/>
              <a:gd name="connsiteY16" fmla="*/ 1195926 h 1651955"/>
              <a:gd name="connsiteX17" fmla="*/ 459096 w 2240675"/>
              <a:gd name="connsiteY17" fmla="*/ 1214976 h 1651955"/>
              <a:gd name="connsiteX18" fmla="*/ 11421 w 2240675"/>
              <a:gd name="connsiteY18" fmla="*/ 1205451 h 1651955"/>
              <a:gd name="connsiteX19" fmla="*/ 39996 w 2240675"/>
              <a:gd name="connsiteY19" fmla="*/ 1186401 h 1651955"/>
              <a:gd name="connsiteX20" fmla="*/ 78096 w 2240675"/>
              <a:gd name="connsiteY20" fmla="*/ 1157826 h 1651955"/>
              <a:gd name="connsiteX21" fmla="*/ 154296 w 2240675"/>
              <a:gd name="connsiteY21" fmla="*/ 1138776 h 1651955"/>
              <a:gd name="connsiteX22" fmla="*/ 220971 w 2240675"/>
              <a:gd name="connsiteY22" fmla="*/ 1110201 h 1651955"/>
              <a:gd name="connsiteX23" fmla="*/ 297171 w 2240675"/>
              <a:gd name="connsiteY23" fmla="*/ 1081626 h 1651955"/>
              <a:gd name="connsiteX24" fmla="*/ 325746 w 2240675"/>
              <a:gd name="connsiteY24" fmla="*/ 1062576 h 1651955"/>
              <a:gd name="connsiteX25" fmla="*/ 382896 w 2240675"/>
              <a:gd name="connsiteY25" fmla="*/ 1043526 h 1651955"/>
              <a:gd name="connsiteX26" fmla="*/ 440046 w 2240675"/>
              <a:gd name="connsiteY26" fmla="*/ 995901 h 1651955"/>
              <a:gd name="connsiteX27" fmla="*/ 401946 w 2240675"/>
              <a:gd name="connsiteY27" fmla="*/ 986376 h 1651955"/>
              <a:gd name="connsiteX28" fmla="*/ 211446 w 2240675"/>
              <a:gd name="connsiteY28" fmla="*/ 976851 h 1651955"/>
              <a:gd name="connsiteX29" fmla="*/ 173346 w 2240675"/>
              <a:gd name="connsiteY29" fmla="*/ 948276 h 1651955"/>
              <a:gd name="connsiteX30" fmla="*/ 144771 w 2240675"/>
              <a:gd name="connsiteY30" fmla="*/ 929226 h 1651955"/>
              <a:gd name="connsiteX31" fmla="*/ 106671 w 2240675"/>
              <a:gd name="connsiteY31" fmla="*/ 872076 h 1651955"/>
              <a:gd name="connsiteX32" fmla="*/ 87621 w 2240675"/>
              <a:gd name="connsiteY32" fmla="*/ 843501 h 1651955"/>
              <a:gd name="connsiteX33" fmla="*/ 68571 w 2240675"/>
              <a:gd name="connsiteY33" fmla="*/ 786351 h 1651955"/>
              <a:gd name="connsiteX34" fmla="*/ 59046 w 2240675"/>
              <a:gd name="connsiteY34" fmla="*/ 757776 h 1651955"/>
              <a:gd name="connsiteX35" fmla="*/ 68571 w 2240675"/>
              <a:gd name="connsiteY35" fmla="*/ 729201 h 1651955"/>
              <a:gd name="connsiteX36" fmla="*/ 135246 w 2240675"/>
              <a:gd name="connsiteY36" fmla="*/ 719676 h 1651955"/>
              <a:gd name="connsiteX37" fmla="*/ 163821 w 2240675"/>
              <a:gd name="connsiteY37" fmla="*/ 710151 h 1651955"/>
              <a:gd name="connsiteX38" fmla="*/ 220971 w 2240675"/>
              <a:gd name="connsiteY38" fmla="*/ 700626 h 1651955"/>
              <a:gd name="connsiteX39" fmla="*/ 306696 w 2240675"/>
              <a:gd name="connsiteY39" fmla="*/ 681576 h 1651955"/>
              <a:gd name="connsiteX40" fmla="*/ 249546 w 2240675"/>
              <a:gd name="connsiteY40" fmla="*/ 624426 h 1651955"/>
              <a:gd name="connsiteX41" fmla="*/ 220971 w 2240675"/>
              <a:gd name="connsiteY41" fmla="*/ 576801 h 1651955"/>
              <a:gd name="connsiteX42" fmla="*/ 201921 w 2240675"/>
              <a:gd name="connsiteY42" fmla="*/ 548226 h 1651955"/>
              <a:gd name="connsiteX43" fmla="*/ 154296 w 2240675"/>
              <a:gd name="connsiteY43" fmla="*/ 472026 h 1651955"/>
              <a:gd name="connsiteX44" fmla="*/ 201921 w 2240675"/>
              <a:gd name="connsiteY44" fmla="*/ 452976 h 1651955"/>
              <a:gd name="connsiteX45" fmla="*/ 230496 w 2240675"/>
              <a:gd name="connsiteY45" fmla="*/ 433926 h 1651955"/>
              <a:gd name="connsiteX46" fmla="*/ 401946 w 2240675"/>
              <a:gd name="connsiteY46" fmla="*/ 443451 h 1651955"/>
              <a:gd name="connsiteX47" fmla="*/ 430521 w 2240675"/>
              <a:gd name="connsiteY47" fmla="*/ 452976 h 1651955"/>
              <a:gd name="connsiteX48" fmla="*/ 420996 w 2240675"/>
              <a:gd name="connsiteY48" fmla="*/ 424401 h 1651955"/>
              <a:gd name="connsiteX49" fmla="*/ 430521 w 2240675"/>
              <a:gd name="connsiteY49" fmla="*/ 367251 h 1651955"/>
              <a:gd name="connsiteX50" fmla="*/ 468621 w 2240675"/>
              <a:gd name="connsiteY50" fmla="*/ 376776 h 1651955"/>
              <a:gd name="connsiteX51" fmla="*/ 516246 w 2240675"/>
              <a:gd name="connsiteY51" fmla="*/ 167226 h 1651955"/>
              <a:gd name="connsiteX52" fmla="*/ 573396 w 2240675"/>
              <a:gd name="connsiteY52" fmla="*/ 186276 h 1651955"/>
              <a:gd name="connsiteX53" fmla="*/ 630546 w 2240675"/>
              <a:gd name="connsiteY53" fmla="*/ 214851 h 1651955"/>
              <a:gd name="connsiteX54" fmla="*/ 659121 w 2240675"/>
              <a:gd name="connsiteY54" fmla="*/ 205326 h 1651955"/>
              <a:gd name="connsiteX55" fmla="*/ 697221 w 2240675"/>
              <a:gd name="connsiteY55" fmla="*/ 91026 h 1651955"/>
              <a:gd name="connsiteX56" fmla="*/ 725796 w 2240675"/>
              <a:gd name="connsiteY56" fmla="*/ 110076 h 1651955"/>
              <a:gd name="connsiteX57" fmla="*/ 801996 w 2240675"/>
              <a:gd name="connsiteY57" fmla="*/ 81501 h 1651955"/>
              <a:gd name="connsiteX58" fmla="*/ 830571 w 2240675"/>
              <a:gd name="connsiteY58" fmla="*/ 52926 h 1651955"/>
              <a:gd name="connsiteX59" fmla="*/ 868671 w 2240675"/>
              <a:gd name="connsiteY59" fmla="*/ 62451 h 1651955"/>
              <a:gd name="connsiteX60" fmla="*/ 925821 w 2240675"/>
              <a:gd name="connsiteY60" fmla="*/ 100551 h 1651955"/>
              <a:gd name="connsiteX61" fmla="*/ 973446 w 2240675"/>
              <a:gd name="connsiteY61" fmla="*/ 14826 h 1651955"/>
              <a:gd name="connsiteX62" fmla="*/ 1040121 w 2240675"/>
              <a:gd name="connsiteY62" fmla="*/ 81501 h 1651955"/>
              <a:gd name="connsiteX63" fmla="*/ 1087746 w 2240675"/>
              <a:gd name="connsiteY63" fmla="*/ 138651 h 1651955"/>
              <a:gd name="connsiteX64" fmla="*/ 1116321 w 2240675"/>
              <a:gd name="connsiteY64" fmla="*/ 167226 h 1651955"/>
              <a:gd name="connsiteX65" fmla="*/ 1144896 w 2240675"/>
              <a:gd name="connsiteY65" fmla="*/ 81501 h 1651955"/>
              <a:gd name="connsiteX66" fmla="*/ 1173471 w 2240675"/>
              <a:gd name="connsiteY66" fmla="*/ 52926 h 1651955"/>
              <a:gd name="connsiteX67" fmla="*/ 1192521 w 2240675"/>
              <a:gd name="connsiteY67" fmla="*/ 119601 h 1651955"/>
              <a:gd name="connsiteX68" fmla="*/ 1211571 w 2240675"/>
              <a:gd name="connsiteY68" fmla="*/ 176751 h 1651955"/>
              <a:gd name="connsiteX69" fmla="*/ 1268721 w 2240675"/>
              <a:gd name="connsiteY69" fmla="*/ 224376 h 1651955"/>
              <a:gd name="connsiteX70" fmla="*/ 1297296 w 2240675"/>
              <a:gd name="connsiteY70" fmla="*/ 214851 h 1651955"/>
              <a:gd name="connsiteX71" fmla="*/ 1344921 w 2240675"/>
              <a:gd name="connsiteY71" fmla="*/ 148176 h 1651955"/>
              <a:gd name="connsiteX72" fmla="*/ 1354446 w 2240675"/>
              <a:gd name="connsiteY72" fmla="*/ 119601 h 1651955"/>
              <a:gd name="connsiteX73" fmla="*/ 1383021 w 2240675"/>
              <a:gd name="connsiteY73" fmla="*/ 110076 h 1651955"/>
              <a:gd name="connsiteX74" fmla="*/ 1478271 w 2240675"/>
              <a:gd name="connsiteY74" fmla="*/ 148176 h 1651955"/>
              <a:gd name="connsiteX75" fmla="*/ 1535421 w 2240675"/>
              <a:gd name="connsiteY75" fmla="*/ 186276 h 1651955"/>
              <a:gd name="connsiteX76" fmla="*/ 1573521 w 2240675"/>
              <a:gd name="connsiteY76" fmla="*/ 176751 h 1651955"/>
              <a:gd name="connsiteX77" fmla="*/ 1602096 w 2240675"/>
              <a:gd name="connsiteY77" fmla="*/ 157701 h 1651955"/>
              <a:gd name="connsiteX78" fmla="*/ 1630671 w 2240675"/>
              <a:gd name="connsiteY78" fmla="*/ 148176 h 1651955"/>
              <a:gd name="connsiteX79" fmla="*/ 1649721 w 2240675"/>
              <a:gd name="connsiteY79" fmla="*/ 243426 h 1651955"/>
              <a:gd name="connsiteX80" fmla="*/ 1640196 w 2240675"/>
              <a:gd name="connsiteY80" fmla="*/ 310101 h 1651955"/>
              <a:gd name="connsiteX81" fmla="*/ 1621146 w 2240675"/>
              <a:gd name="connsiteY81" fmla="*/ 452976 h 1651955"/>
              <a:gd name="connsiteX82" fmla="*/ 1678296 w 2240675"/>
              <a:gd name="connsiteY82" fmla="*/ 500601 h 1651955"/>
              <a:gd name="connsiteX83" fmla="*/ 1687821 w 2240675"/>
              <a:gd name="connsiteY83" fmla="*/ 557751 h 1651955"/>
              <a:gd name="connsiteX84" fmla="*/ 1697346 w 2240675"/>
              <a:gd name="connsiteY84" fmla="*/ 529176 h 1651955"/>
              <a:gd name="connsiteX85" fmla="*/ 1754496 w 2240675"/>
              <a:gd name="connsiteY85" fmla="*/ 500601 h 1651955"/>
              <a:gd name="connsiteX86" fmla="*/ 1897371 w 2240675"/>
              <a:gd name="connsiteY86" fmla="*/ 538701 h 1651955"/>
              <a:gd name="connsiteX87" fmla="*/ 1859271 w 2240675"/>
              <a:gd name="connsiteY87" fmla="*/ 576801 h 1651955"/>
              <a:gd name="connsiteX88" fmla="*/ 1821171 w 2240675"/>
              <a:gd name="connsiteY88" fmla="*/ 633951 h 1651955"/>
              <a:gd name="connsiteX89" fmla="*/ 1811646 w 2240675"/>
              <a:gd name="connsiteY89" fmla="*/ 662526 h 1651955"/>
              <a:gd name="connsiteX90" fmla="*/ 1773546 w 2240675"/>
              <a:gd name="connsiteY90" fmla="*/ 719676 h 1651955"/>
              <a:gd name="connsiteX91" fmla="*/ 1735446 w 2240675"/>
              <a:gd name="connsiteY91" fmla="*/ 776826 h 1651955"/>
              <a:gd name="connsiteX92" fmla="*/ 1716396 w 2240675"/>
              <a:gd name="connsiteY92" fmla="*/ 805401 h 1651955"/>
              <a:gd name="connsiteX93" fmla="*/ 1792596 w 2240675"/>
              <a:gd name="connsiteY93" fmla="*/ 795876 h 1651955"/>
              <a:gd name="connsiteX94" fmla="*/ 1821171 w 2240675"/>
              <a:gd name="connsiteY94" fmla="*/ 786351 h 1651955"/>
              <a:gd name="connsiteX95" fmla="*/ 1878321 w 2240675"/>
              <a:gd name="connsiteY95" fmla="*/ 776826 h 1651955"/>
              <a:gd name="connsiteX96" fmla="*/ 1906896 w 2240675"/>
              <a:gd name="connsiteY96" fmla="*/ 757776 h 1651955"/>
              <a:gd name="connsiteX97" fmla="*/ 2011671 w 2240675"/>
              <a:gd name="connsiteY97" fmla="*/ 729201 h 1651955"/>
              <a:gd name="connsiteX98" fmla="*/ 2230746 w 2240675"/>
              <a:gd name="connsiteY98" fmla="*/ 748251 h 1651955"/>
              <a:gd name="connsiteX99" fmla="*/ 2202171 w 2240675"/>
              <a:gd name="connsiteY99" fmla="*/ 757776 h 1651955"/>
              <a:gd name="connsiteX100" fmla="*/ 2173596 w 2240675"/>
              <a:gd name="connsiteY100" fmla="*/ 776826 h 1651955"/>
              <a:gd name="connsiteX101" fmla="*/ 2145021 w 2240675"/>
              <a:gd name="connsiteY101" fmla="*/ 814926 h 1651955"/>
              <a:gd name="connsiteX102" fmla="*/ 2087871 w 2240675"/>
              <a:gd name="connsiteY102" fmla="*/ 872076 h 1651955"/>
              <a:gd name="connsiteX103" fmla="*/ 2059296 w 2240675"/>
              <a:gd name="connsiteY103" fmla="*/ 900651 h 1651955"/>
              <a:gd name="connsiteX104" fmla="*/ 2030721 w 2240675"/>
              <a:gd name="connsiteY104" fmla="*/ 929226 h 1651955"/>
              <a:gd name="connsiteX105" fmla="*/ 1992621 w 2240675"/>
              <a:gd name="connsiteY105" fmla="*/ 948276 h 1651955"/>
              <a:gd name="connsiteX106" fmla="*/ 1964046 w 2240675"/>
              <a:gd name="connsiteY106" fmla="*/ 976851 h 1651955"/>
              <a:gd name="connsiteX107" fmla="*/ 1906896 w 2240675"/>
              <a:gd name="connsiteY107" fmla="*/ 995901 h 1651955"/>
              <a:gd name="connsiteX108" fmla="*/ 1773546 w 2240675"/>
              <a:gd name="connsiteY108" fmla="*/ 1014951 h 1651955"/>
              <a:gd name="connsiteX109" fmla="*/ 1840221 w 2240675"/>
              <a:gd name="connsiteY109" fmla="*/ 1043526 h 1651955"/>
              <a:gd name="connsiteX110" fmla="*/ 1916421 w 2240675"/>
              <a:gd name="connsiteY110" fmla="*/ 1062576 h 1651955"/>
              <a:gd name="connsiteX111" fmla="*/ 1944996 w 2240675"/>
              <a:gd name="connsiteY111" fmla="*/ 1072101 h 1651955"/>
              <a:gd name="connsiteX112" fmla="*/ 2021196 w 2240675"/>
              <a:gd name="connsiteY112" fmla="*/ 1081626 h 1651955"/>
              <a:gd name="connsiteX113" fmla="*/ 2049771 w 2240675"/>
              <a:gd name="connsiteY113" fmla="*/ 1091151 h 1651955"/>
              <a:gd name="connsiteX114" fmla="*/ 2002146 w 2240675"/>
              <a:gd name="connsiteY114" fmla="*/ 1176876 h 1651955"/>
              <a:gd name="connsiteX115" fmla="*/ 1964046 w 2240675"/>
              <a:gd name="connsiteY115" fmla="*/ 1195926 h 1651955"/>
              <a:gd name="connsiteX116" fmla="*/ 1878321 w 2240675"/>
              <a:gd name="connsiteY116" fmla="*/ 1214976 h 1651955"/>
              <a:gd name="connsiteX117" fmla="*/ 1764021 w 2240675"/>
              <a:gd name="connsiteY117" fmla="*/ 1234026 h 1651955"/>
              <a:gd name="connsiteX118" fmla="*/ 1678296 w 2240675"/>
              <a:gd name="connsiteY118" fmla="*/ 1253076 h 1651955"/>
              <a:gd name="connsiteX119" fmla="*/ 1468746 w 2240675"/>
              <a:gd name="connsiteY119" fmla="*/ 1224501 h 1651955"/>
              <a:gd name="connsiteX120" fmla="*/ 1430646 w 2240675"/>
              <a:gd name="connsiteY120" fmla="*/ 1205451 h 1651955"/>
              <a:gd name="connsiteX121" fmla="*/ 1373496 w 2240675"/>
              <a:gd name="connsiteY121" fmla="*/ 1167351 h 1651955"/>
              <a:gd name="connsiteX122" fmla="*/ 1373496 w 2240675"/>
              <a:gd name="connsiteY122" fmla="*/ 1357851 h 1651955"/>
              <a:gd name="connsiteX123" fmla="*/ 1383021 w 2240675"/>
              <a:gd name="connsiteY123" fmla="*/ 1395951 h 1651955"/>
              <a:gd name="connsiteX124" fmla="*/ 1411596 w 2240675"/>
              <a:gd name="connsiteY124" fmla="*/ 1453101 h 1651955"/>
              <a:gd name="connsiteX125" fmla="*/ 1430646 w 2240675"/>
              <a:gd name="connsiteY125" fmla="*/ 1557876 h 1651955"/>
              <a:gd name="connsiteX126" fmla="*/ 1411596 w 2240675"/>
              <a:gd name="connsiteY126" fmla="*/ 1624551 h 1651955"/>
              <a:gd name="connsiteX127" fmla="*/ 1306821 w 2240675"/>
              <a:gd name="connsiteY127" fmla="*/ 1605501 h 1651955"/>
              <a:gd name="connsiteX128" fmla="*/ 1259196 w 2240675"/>
              <a:gd name="connsiteY128" fmla="*/ 1586451 h 1651955"/>
              <a:gd name="connsiteX129" fmla="*/ 1202046 w 2240675"/>
              <a:gd name="connsiteY129" fmla="*/ 1538826 h 1651955"/>
              <a:gd name="connsiteX130" fmla="*/ 1182996 w 2240675"/>
              <a:gd name="connsiteY130" fmla="*/ 1510251 h 1651955"/>
              <a:gd name="connsiteX131" fmla="*/ 1144896 w 2240675"/>
              <a:gd name="connsiteY131" fmla="*/ 1481676 h 1651955"/>
              <a:gd name="connsiteX132" fmla="*/ 1116321 w 2240675"/>
              <a:gd name="connsiteY132" fmla="*/ 1453101 h 1651955"/>
              <a:gd name="connsiteX133" fmla="*/ 1049646 w 2240675"/>
              <a:gd name="connsiteY133" fmla="*/ 1395951 h 1651955"/>
              <a:gd name="connsiteX134" fmla="*/ 1030596 w 2240675"/>
              <a:gd name="connsiteY134" fmla="*/ 1338801 h 1651955"/>
              <a:gd name="connsiteX135" fmla="*/ 1011546 w 2240675"/>
              <a:gd name="connsiteY135" fmla="*/ 1300701 h 1651955"/>
              <a:gd name="connsiteX136" fmla="*/ 982971 w 2240675"/>
              <a:gd name="connsiteY136" fmla="*/ 1234026 h 1651955"/>
              <a:gd name="connsiteX137" fmla="*/ 992496 w 2240675"/>
              <a:gd name="connsiteY137" fmla="*/ 1262601 h 165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2240675" h="1651955">
                <a:moveTo>
                  <a:pt x="992496" y="1262601"/>
                </a:moveTo>
                <a:cubicBezTo>
                  <a:pt x="992496" y="1272126"/>
                  <a:pt x="987461" y="1282196"/>
                  <a:pt x="982971" y="1291176"/>
                </a:cubicBezTo>
                <a:cubicBezTo>
                  <a:pt x="975229" y="1306660"/>
                  <a:pt x="942896" y="1347065"/>
                  <a:pt x="935346" y="1357851"/>
                </a:cubicBezTo>
                <a:cubicBezTo>
                  <a:pt x="885833" y="1428584"/>
                  <a:pt x="919917" y="1403665"/>
                  <a:pt x="859146" y="1434051"/>
                </a:cubicBezTo>
                <a:cubicBezTo>
                  <a:pt x="805171" y="1515013"/>
                  <a:pt x="894071" y="1389601"/>
                  <a:pt x="782946" y="1500726"/>
                </a:cubicBezTo>
                <a:cubicBezTo>
                  <a:pt x="773421" y="1510251"/>
                  <a:pt x="765004" y="1521031"/>
                  <a:pt x="754371" y="1529301"/>
                </a:cubicBezTo>
                <a:cubicBezTo>
                  <a:pt x="689846" y="1579487"/>
                  <a:pt x="714946" y="1554551"/>
                  <a:pt x="659121" y="1586451"/>
                </a:cubicBezTo>
                <a:cubicBezTo>
                  <a:pt x="649182" y="1592131"/>
                  <a:pt x="640785" y="1600381"/>
                  <a:pt x="630546" y="1605501"/>
                </a:cubicBezTo>
                <a:cubicBezTo>
                  <a:pt x="621566" y="1609991"/>
                  <a:pt x="610951" y="1610536"/>
                  <a:pt x="601971" y="1615026"/>
                </a:cubicBezTo>
                <a:cubicBezTo>
                  <a:pt x="528113" y="1651955"/>
                  <a:pt x="616645" y="1619660"/>
                  <a:pt x="544821" y="1643601"/>
                </a:cubicBezTo>
                <a:cubicBezTo>
                  <a:pt x="532121" y="1640426"/>
                  <a:pt x="515240" y="1644015"/>
                  <a:pt x="506721" y="1634076"/>
                </a:cubicBezTo>
                <a:cubicBezTo>
                  <a:pt x="493653" y="1618830"/>
                  <a:pt x="487671" y="1576926"/>
                  <a:pt x="487671" y="1576926"/>
                </a:cubicBezTo>
                <a:cubicBezTo>
                  <a:pt x="497496" y="1527799"/>
                  <a:pt x="502651" y="1508053"/>
                  <a:pt x="506721" y="1453101"/>
                </a:cubicBezTo>
                <a:cubicBezTo>
                  <a:pt x="511183" y="1392858"/>
                  <a:pt x="510777" y="1332286"/>
                  <a:pt x="516246" y="1272126"/>
                </a:cubicBezTo>
                <a:cubicBezTo>
                  <a:pt x="517155" y="1262127"/>
                  <a:pt x="521281" y="1252531"/>
                  <a:pt x="525771" y="1243551"/>
                </a:cubicBezTo>
                <a:cubicBezTo>
                  <a:pt x="530891" y="1233312"/>
                  <a:pt x="538471" y="1224501"/>
                  <a:pt x="544821" y="1214976"/>
                </a:cubicBezTo>
                <a:cubicBezTo>
                  <a:pt x="535296" y="1208626"/>
                  <a:pt x="527694" y="1195926"/>
                  <a:pt x="516246" y="1195926"/>
                </a:cubicBezTo>
                <a:cubicBezTo>
                  <a:pt x="496166" y="1195926"/>
                  <a:pt x="459096" y="1214976"/>
                  <a:pt x="459096" y="1214976"/>
                </a:cubicBezTo>
                <a:cubicBezTo>
                  <a:pt x="309871" y="1211801"/>
                  <a:pt x="160334" y="1215604"/>
                  <a:pt x="11421" y="1205451"/>
                </a:cubicBezTo>
                <a:cubicBezTo>
                  <a:pt x="0" y="1204672"/>
                  <a:pt x="30681" y="1193055"/>
                  <a:pt x="39996" y="1186401"/>
                </a:cubicBezTo>
                <a:cubicBezTo>
                  <a:pt x="52914" y="1177174"/>
                  <a:pt x="63442" y="1163932"/>
                  <a:pt x="78096" y="1157826"/>
                </a:cubicBezTo>
                <a:cubicBezTo>
                  <a:pt x="102264" y="1147756"/>
                  <a:pt x="130878" y="1150485"/>
                  <a:pt x="154296" y="1138776"/>
                </a:cubicBezTo>
                <a:cubicBezTo>
                  <a:pt x="280658" y="1075595"/>
                  <a:pt x="122865" y="1152246"/>
                  <a:pt x="220971" y="1110201"/>
                </a:cubicBezTo>
                <a:cubicBezTo>
                  <a:pt x="290703" y="1080316"/>
                  <a:pt x="226927" y="1099187"/>
                  <a:pt x="297171" y="1081626"/>
                </a:cubicBezTo>
                <a:cubicBezTo>
                  <a:pt x="306696" y="1075276"/>
                  <a:pt x="315285" y="1067225"/>
                  <a:pt x="325746" y="1062576"/>
                </a:cubicBezTo>
                <a:cubicBezTo>
                  <a:pt x="344096" y="1054421"/>
                  <a:pt x="366188" y="1054665"/>
                  <a:pt x="382896" y="1043526"/>
                </a:cubicBezTo>
                <a:cubicBezTo>
                  <a:pt x="422679" y="1017004"/>
                  <a:pt x="403376" y="1032571"/>
                  <a:pt x="440046" y="995901"/>
                </a:cubicBezTo>
                <a:cubicBezTo>
                  <a:pt x="427346" y="992726"/>
                  <a:pt x="414992" y="987463"/>
                  <a:pt x="401946" y="986376"/>
                </a:cubicBezTo>
                <a:cubicBezTo>
                  <a:pt x="338586" y="981096"/>
                  <a:pt x="274160" y="987303"/>
                  <a:pt x="211446" y="976851"/>
                </a:cubicBezTo>
                <a:cubicBezTo>
                  <a:pt x="195787" y="974241"/>
                  <a:pt x="186264" y="957503"/>
                  <a:pt x="173346" y="948276"/>
                </a:cubicBezTo>
                <a:cubicBezTo>
                  <a:pt x="164031" y="941622"/>
                  <a:pt x="154296" y="935576"/>
                  <a:pt x="144771" y="929226"/>
                </a:cubicBezTo>
                <a:lnTo>
                  <a:pt x="106671" y="872076"/>
                </a:lnTo>
                <a:cubicBezTo>
                  <a:pt x="100321" y="862551"/>
                  <a:pt x="91241" y="854361"/>
                  <a:pt x="87621" y="843501"/>
                </a:cubicBezTo>
                <a:lnTo>
                  <a:pt x="68571" y="786351"/>
                </a:lnTo>
                <a:lnTo>
                  <a:pt x="59046" y="757776"/>
                </a:lnTo>
                <a:cubicBezTo>
                  <a:pt x="62221" y="748251"/>
                  <a:pt x="59591" y="733691"/>
                  <a:pt x="68571" y="729201"/>
                </a:cubicBezTo>
                <a:cubicBezTo>
                  <a:pt x="88651" y="719161"/>
                  <a:pt x="113231" y="724079"/>
                  <a:pt x="135246" y="719676"/>
                </a:cubicBezTo>
                <a:cubicBezTo>
                  <a:pt x="145091" y="717707"/>
                  <a:pt x="154020" y="712329"/>
                  <a:pt x="163821" y="710151"/>
                </a:cubicBezTo>
                <a:cubicBezTo>
                  <a:pt x="182674" y="705961"/>
                  <a:pt x="202033" y="704414"/>
                  <a:pt x="220971" y="700626"/>
                </a:cubicBezTo>
                <a:cubicBezTo>
                  <a:pt x="249675" y="694885"/>
                  <a:pt x="278121" y="687926"/>
                  <a:pt x="306696" y="681576"/>
                </a:cubicBezTo>
                <a:cubicBezTo>
                  <a:pt x="287646" y="662526"/>
                  <a:pt x="263407" y="647528"/>
                  <a:pt x="249546" y="624426"/>
                </a:cubicBezTo>
                <a:cubicBezTo>
                  <a:pt x="240021" y="608551"/>
                  <a:pt x="230783" y="592500"/>
                  <a:pt x="220971" y="576801"/>
                </a:cubicBezTo>
                <a:cubicBezTo>
                  <a:pt x="214904" y="567093"/>
                  <a:pt x="207988" y="557934"/>
                  <a:pt x="201921" y="548226"/>
                </a:cubicBezTo>
                <a:cubicBezTo>
                  <a:pt x="144480" y="456320"/>
                  <a:pt x="197823" y="537316"/>
                  <a:pt x="154296" y="472026"/>
                </a:cubicBezTo>
                <a:cubicBezTo>
                  <a:pt x="170171" y="465676"/>
                  <a:pt x="186628" y="460622"/>
                  <a:pt x="201921" y="452976"/>
                </a:cubicBezTo>
                <a:cubicBezTo>
                  <a:pt x="212160" y="447856"/>
                  <a:pt x="219061" y="434471"/>
                  <a:pt x="230496" y="433926"/>
                </a:cubicBezTo>
                <a:lnTo>
                  <a:pt x="401946" y="443451"/>
                </a:lnTo>
                <a:cubicBezTo>
                  <a:pt x="411471" y="446626"/>
                  <a:pt x="423421" y="460076"/>
                  <a:pt x="430521" y="452976"/>
                </a:cubicBezTo>
                <a:cubicBezTo>
                  <a:pt x="437621" y="445876"/>
                  <a:pt x="420996" y="434441"/>
                  <a:pt x="420996" y="424401"/>
                </a:cubicBezTo>
                <a:cubicBezTo>
                  <a:pt x="420996" y="405088"/>
                  <a:pt x="427346" y="386301"/>
                  <a:pt x="430521" y="367251"/>
                </a:cubicBezTo>
                <a:cubicBezTo>
                  <a:pt x="443221" y="370426"/>
                  <a:pt x="455530" y="376776"/>
                  <a:pt x="468621" y="376776"/>
                </a:cubicBezTo>
                <a:cubicBezTo>
                  <a:pt x="570254" y="376776"/>
                  <a:pt x="512342" y="249209"/>
                  <a:pt x="516246" y="167226"/>
                </a:cubicBezTo>
                <a:cubicBezTo>
                  <a:pt x="535296" y="173576"/>
                  <a:pt x="556688" y="175137"/>
                  <a:pt x="573396" y="186276"/>
                </a:cubicBezTo>
                <a:cubicBezTo>
                  <a:pt x="610325" y="210895"/>
                  <a:pt x="591111" y="201706"/>
                  <a:pt x="630546" y="214851"/>
                </a:cubicBezTo>
                <a:cubicBezTo>
                  <a:pt x="640071" y="211676"/>
                  <a:pt x="656363" y="214980"/>
                  <a:pt x="659121" y="205326"/>
                </a:cubicBezTo>
                <a:cubicBezTo>
                  <a:pt x="682211" y="124512"/>
                  <a:pt x="626270" y="55551"/>
                  <a:pt x="697221" y="91026"/>
                </a:cubicBezTo>
                <a:cubicBezTo>
                  <a:pt x="707460" y="96146"/>
                  <a:pt x="716271" y="103726"/>
                  <a:pt x="725796" y="110076"/>
                </a:cubicBezTo>
                <a:cubicBezTo>
                  <a:pt x="756477" y="102406"/>
                  <a:pt x="775176" y="100658"/>
                  <a:pt x="801996" y="81501"/>
                </a:cubicBezTo>
                <a:cubicBezTo>
                  <a:pt x="812957" y="73671"/>
                  <a:pt x="821046" y="62451"/>
                  <a:pt x="830571" y="52926"/>
                </a:cubicBezTo>
                <a:cubicBezTo>
                  <a:pt x="843271" y="56101"/>
                  <a:pt x="856962" y="56597"/>
                  <a:pt x="868671" y="62451"/>
                </a:cubicBezTo>
                <a:cubicBezTo>
                  <a:pt x="889149" y="72690"/>
                  <a:pt x="925821" y="100551"/>
                  <a:pt x="925821" y="100551"/>
                </a:cubicBezTo>
                <a:cubicBezTo>
                  <a:pt x="949131" y="30622"/>
                  <a:pt x="930672" y="57600"/>
                  <a:pt x="973446" y="14826"/>
                </a:cubicBezTo>
                <a:cubicBezTo>
                  <a:pt x="1038104" y="36379"/>
                  <a:pt x="963700" y="5080"/>
                  <a:pt x="1040121" y="81501"/>
                </a:cubicBezTo>
                <a:cubicBezTo>
                  <a:pt x="1123603" y="164983"/>
                  <a:pt x="1021441" y="59085"/>
                  <a:pt x="1087746" y="138651"/>
                </a:cubicBezTo>
                <a:cubicBezTo>
                  <a:pt x="1096370" y="148999"/>
                  <a:pt x="1106796" y="157701"/>
                  <a:pt x="1116321" y="167226"/>
                </a:cubicBezTo>
                <a:cubicBezTo>
                  <a:pt x="1123635" y="130657"/>
                  <a:pt x="1122988" y="112173"/>
                  <a:pt x="1144896" y="81501"/>
                </a:cubicBezTo>
                <a:cubicBezTo>
                  <a:pt x="1152726" y="70540"/>
                  <a:pt x="1163946" y="62451"/>
                  <a:pt x="1173471" y="52926"/>
                </a:cubicBezTo>
                <a:cubicBezTo>
                  <a:pt x="1205482" y="148958"/>
                  <a:pt x="1156641" y="0"/>
                  <a:pt x="1192521" y="119601"/>
                </a:cubicBezTo>
                <a:cubicBezTo>
                  <a:pt x="1198291" y="138835"/>
                  <a:pt x="1194863" y="165612"/>
                  <a:pt x="1211571" y="176751"/>
                </a:cubicBezTo>
                <a:cubicBezTo>
                  <a:pt x="1251354" y="203273"/>
                  <a:pt x="1232051" y="187706"/>
                  <a:pt x="1268721" y="224376"/>
                </a:cubicBezTo>
                <a:cubicBezTo>
                  <a:pt x="1278246" y="221201"/>
                  <a:pt x="1289583" y="221279"/>
                  <a:pt x="1297296" y="214851"/>
                </a:cubicBezTo>
                <a:cubicBezTo>
                  <a:pt x="1300994" y="211769"/>
                  <a:pt x="1339957" y="158104"/>
                  <a:pt x="1344921" y="148176"/>
                </a:cubicBezTo>
                <a:cubicBezTo>
                  <a:pt x="1349411" y="139196"/>
                  <a:pt x="1347346" y="126701"/>
                  <a:pt x="1354446" y="119601"/>
                </a:cubicBezTo>
                <a:cubicBezTo>
                  <a:pt x="1361546" y="112501"/>
                  <a:pt x="1373496" y="113251"/>
                  <a:pt x="1383021" y="110076"/>
                </a:cubicBezTo>
                <a:cubicBezTo>
                  <a:pt x="1423911" y="123706"/>
                  <a:pt x="1443233" y="127153"/>
                  <a:pt x="1478271" y="148176"/>
                </a:cubicBezTo>
                <a:cubicBezTo>
                  <a:pt x="1497904" y="159956"/>
                  <a:pt x="1535421" y="186276"/>
                  <a:pt x="1535421" y="186276"/>
                </a:cubicBezTo>
                <a:cubicBezTo>
                  <a:pt x="1548121" y="183101"/>
                  <a:pt x="1561489" y="181908"/>
                  <a:pt x="1573521" y="176751"/>
                </a:cubicBezTo>
                <a:cubicBezTo>
                  <a:pt x="1584043" y="172242"/>
                  <a:pt x="1591857" y="162821"/>
                  <a:pt x="1602096" y="157701"/>
                </a:cubicBezTo>
                <a:cubicBezTo>
                  <a:pt x="1611076" y="153211"/>
                  <a:pt x="1621146" y="151351"/>
                  <a:pt x="1630671" y="148176"/>
                </a:cubicBezTo>
                <a:cubicBezTo>
                  <a:pt x="1642401" y="183365"/>
                  <a:pt x="1649721" y="199646"/>
                  <a:pt x="1649721" y="243426"/>
                </a:cubicBezTo>
                <a:cubicBezTo>
                  <a:pt x="1649721" y="265877"/>
                  <a:pt x="1642546" y="287774"/>
                  <a:pt x="1640196" y="310101"/>
                </a:cubicBezTo>
                <a:cubicBezTo>
                  <a:pt x="1625853" y="446359"/>
                  <a:pt x="1643807" y="384992"/>
                  <a:pt x="1621146" y="452976"/>
                </a:cubicBezTo>
                <a:cubicBezTo>
                  <a:pt x="1636326" y="463096"/>
                  <a:pt x="1670576" y="483231"/>
                  <a:pt x="1678296" y="500601"/>
                </a:cubicBezTo>
                <a:cubicBezTo>
                  <a:pt x="1686140" y="518249"/>
                  <a:pt x="1684646" y="538701"/>
                  <a:pt x="1687821" y="557751"/>
                </a:cubicBezTo>
                <a:cubicBezTo>
                  <a:pt x="1690996" y="548226"/>
                  <a:pt x="1691074" y="537016"/>
                  <a:pt x="1697346" y="529176"/>
                </a:cubicBezTo>
                <a:cubicBezTo>
                  <a:pt x="1710775" y="512390"/>
                  <a:pt x="1735672" y="506876"/>
                  <a:pt x="1754496" y="500601"/>
                </a:cubicBezTo>
                <a:cubicBezTo>
                  <a:pt x="1864846" y="507092"/>
                  <a:pt x="1959752" y="465923"/>
                  <a:pt x="1897371" y="538701"/>
                </a:cubicBezTo>
                <a:cubicBezTo>
                  <a:pt x="1885682" y="552338"/>
                  <a:pt x="1871971" y="564101"/>
                  <a:pt x="1859271" y="576801"/>
                </a:cubicBezTo>
                <a:cubicBezTo>
                  <a:pt x="1836623" y="644745"/>
                  <a:pt x="1868737" y="562602"/>
                  <a:pt x="1821171" y="633951"/>
                </a:cubicBezTo>
                <a:cubicBezTo>
                  <a:pt x="1815602" y="642305"/>
                  <a:pt x="1816522" y="653749"/>
                  <a:pt x="1811646" y="662526"/>
                </a:cubicBezTo>
                <a:cubicBezTo>
                  <a:pt x="1800527" y="682540"/>
                  <a:pt x="1786246" y="700626"/>
                  <a:pt x="1773546" y="719676"/>
                </a:cubicBezTo>
                <a:lnTo>
                  <a:pt x="1735446" y="776826"/>
                </a:lnTo>
                <a:cubicBezTo>
                  <a:pt x="1729096" y="786351"/>
                  <a:pt x="1705037" y="806821"/>
                  <a:pt x="1716396" y="805401"/>
                </a:cubicBezTo>
                <a:lnTo>
                  <a:pt x="1792596" y="795876"/>
                </a:lnTo>
                <a:cubicBezTo>
                  <a:pt x="1802121" y="792701"/>
                  <a:pt x="1811370" y="788529"/>
                  <a:pt x="1821171" y="786351"/>
                </a:cubicBezTo>
                <a:cubicBezTo>
                  <a:pt x="1840024" y="782161"/>
                  <a:pt x="1859999" y="782933"/>
                  <a:pt x="1878321" y="776826"/>
                </a:cubicBezTo>
                <a:cubicBezTo>
                  <a:pt x="1889181" y="773206"/>
                  <a:pt x="1896435" y="762425"/>
                  <a:pt x="1906896" y="757776"/>
                </a:cubicBezTo>
                <a:cubicBezTo>
                  <a:pt x="1946446" y="740198"/>
                  <a:pt x="1970927" y="737350"/>
                  <a:pt x="2011671" y="729201"/>
                </a:cubicBezTo>
                <a:cubicBezTo>
                  <a:pt x="2084696" y="735551"/>
                  <a:pt x="2158256" y="737378"/>
                  <a:pt x="2230746" y="748251"/>
                </a:cubicBezTo>
                <a:cubicBezTo>
                  <a:pt x="2240675" y="749740"/>
                  <a:pt x="2211151" y="753286"/>
                  <a:pt x="2202171" y="757776"/>
                </a:cubicBezTo>
                <a:cubicBezTo>
                  <a:pt x="2191932" y="762896"/>
                  <a:pt x="2181691" y="768731"/>
                  <a:pt x="2173596" y="776826"/>
                </a:cubicBezTo>
                <a:cubicBezTo>
                  <a:pt x="2162371" y="788051"/>
                  <a:pt x="2155641" y="803126"/>
                  <a:pt x="2145021" y="814926"/>
                </a:cubicBezTo>
                <a:cubicBezTo>
                  <a:pt x="2126999" y="834951"/>
                  <a:pt x="2106921" y="853026"/>
                  <a:pt x="2087871" y="872076"/>
                </a:cubicBezTo>
                <a:lnTo>
                  <a:pt x="2059296" y="900651"/>
                </a:lnTo>
                <a:cubicBezTo>
                  <a:pt x="2049771" y="910176"/>
                  <a:pt x="2042769" y="923202"/>
                  <a:pt x="2030721" y="929226"/>
                </a:cubicBezTo>
                <a:cubicBezTo>
                  <a:pt x="2018021" y="935576"/>
                  <a:pt x="2004175" y="940023"/>
                  <a:pt x="1992621" y="948276"/>
                </a:cubicBezTo>
                <a:cubicBezTo>
                  <a:pt x="1981660" y="956106"/>
                  <a:pt x="1975821" y="970309"/>
                  <a:pt x="1964046" y="976851"/>
                </a:cubicBezTo>
                <a:cubicBezTo>
                  <a:pt x="1946493" y="986603"/>
                  <a:pt x="1926587" y="991963"/>
                  <a:pt x="1906896" y="995901"/>
                </a:cubicBezTo>
                <a:cubicBezTo>
                  <a:pt x="1831078" y="1011065"/>
                  <a:pt x="1875361" y="1003638"/>
                  <a:pt x="1773546" y="1014951"/>
                </a:cubicBezTo>
                <a:cubicBezTo>
                  <a:pt x="1804770" y="1030563"/>
                  <a:pt x="1809388" y="1035117"/>
                  <a:pt x="1840221" y="1043526"/>
                </a:cubicBezTo>
                <a:cubicBezTo>
                  <a:pt x="1865480" y="1050415"/>
                  <a:pt x="1891583" y="1054297"/>
                  <a:pt x="1916421" y="1062576"/>
                </a:cubicBezTo>
                <a:cubicBezTo>
                  <a:pt x="1925946" y="1065751"/>
                  <a:pt x="1935118" y="1070305"/>
                  <a:pt x="1944996" y="1072101"/>
                </a:cubicBezTo>
                <a:cubicBezTo>
                  <a:pt x="1970181" y="1076680"/>
                  <a:pt x="1995796" y="1078451"/>
                  <a:pt x="2021196" y="1081626"/>
                </a:cubicBezTo>
                <a:cubicBezTo>
                  <a:pt x="2030721" y="1084801"/>
                  <a:pt x="2048351" y="1081212"/>
                  <a:pt x="2049771" y="1091151"/>
                </a:cubicBezTo>
                <a:cubicBezTo>
                  <a:pt x="2054316" y="1122966"/>
                  <a:pt x="2026235" y="1159670"/>
                  <a:pt x="2002146" y="1176876"/>
                </a:cubicBezTo>
                <a:cubicBezTo>
                  <a:pt x="1990592" y="1185129"/>
                  <a:pt x="1977097" y="1190333"/>
                  <a:pt x="1964046" y="1195926"/>
                </a:cubicBezTo>
                <a:cubicBezTo>
                  <a:pt x="1935034" y="1208360"/>
                  <a:pt x="1910973" y="1209953"/>
                  <a:pt x="1878321" y="1214976"/>
                </a:cubicBezTo>
                <a:cubicBezTo>
                  <a:pt x="1700357" y="1242355"/>
                  <a:pt x="1902355" y="1208874"/>
                  <a:pt x="1764021" y="1234026"/>
                </a:cubicBezTo>
                <a:cubicBezTo>
                  <a:pt x="1690262" y="1247437"/>
                  <a:pt x="1728679" y="1236282"/>
                  <a:pt x="1678296" y="1253076"/>
                </a:cubicBezTo>
                <a:cubicBezTo>
                  <a:pt x="1607667" y="1248662"/>
                  <a:pt x="1534017" y="1257136"/>
                  <a:pt x="1468746" y="1224501"/>
                </a:cubicBezTo>
                <a:cubicBezTo>
                  <a:pt x="1456046" y="1218151"/>
                  <a:pt x="1442822" y="1212756"/>
                  <a:pt x="1430646" y="1205451"/>
                </a:cubicBezTo>
                <a:cubicBezTo>
                  <a:pt x="1411013" y="1193671"/>
                  <a:pt x="1373496" y="1167351"/>
                  <a:pt x="1373496" y="1167351"/>
                </a:cubicBezTo>
                <a:cubicBezTo>
                  <a:pt x="1347777" y="1244507"/>
                  <a:pt x="1358511" y="1200513"/>
                  <a:pt x="1373496" y="1357851"/>
                </a:cubicBezTo>
                <a:cubicBezTo>
                  <a:pt x="1374737" y="1370883"/>
                  <a:pt x="1378159" y="1383796"/>
                  <a:pt x="1383021" y="1395951"/>
                </a:cubicBezTo>
                <a:cubicBezTo>
                  <a:pt x="1390931" y="1415726"/>
                  <a:pt x="1403686" y="1433326"/>
                  <a:pt x="1411596" y="1453101"/>
                </a:cubicBezTo>
                <a:cubicBezTo>
                  <a:pt x="1421576" y="1478051"/>
                  <a:pt x="1427827" y="1538146"/>
                  <a:pt x="1430646" y="1557876"/>
                </a:cubicBezTo>
                <a:cubicBezTo>
                  <a:pt x="1424296" y="1580101"/>
                  <a:pt x="1430828" y="1611729"/>
                  <a:pt x="1411596" y="1624551"/>
                </a:cubicBezTo>
                <a:cubicBezTo>
                  <a:pt x="1404985" y="1628958"/>
                  <a:pt x="1324122" y="1611268"/>
                  <a:pt x="1306821" y="1605501"/>
                </a:cubicBezTo>
                <a:cubicBezTo>
                  <a:pt x="1290601" y="1600094"/>
                  <a:pt x="1274489" y="1594097"/>
                  <a:pt x="1259196" y="1586451"/>
                </a:cubicBezTo>
                <a:cubicBezTo>
                  <a:pt x="1237789" y="1575747"/>
                  <a:pt x="1217093" y="1556882"/>
                  <a:pt x="1202046" y="1538826"/>
                </a:cubicBezTo>
                <a:cubicBezTo>
                  <a:pt x="1194717" y="1530032"/>
                  <a:pt x="1191091" y="1518346"/>
                  <a:pt x="1182996" y="1510251"/>
                </a:cubicBezTo>
                <a:cubicBezTo>
                  <a:pt x="1171771" y="1499026"/>
                  <a:pt x="1156949" y="1492007"/>
                  <a:pt x="1144896" y="1481676"/>
                </a:cubicBezTo>
                <a:cubicBezTo>
                  <a:pt x="1134669" y="1472910"/>
                  <a:pt x="1126669" y="1461725"/>
                  <a:pt x="1116321" y="1453101"/>
                </a:cubicBezTo>
                <a:cubicBezTo>
                  <a:pt x="1029283" y="1380569"/>
                  <a:pt x="1164119" y="1510424"/>
                  <a:pt x="1049646" y="1395951"/>
                </a:cubicBezTo>
                <a:cubicBezTo>
                  <a:pt x="1043296" y="1376901"/>
                  <a:pt x="1038054" y="1357445"/>
                  <a:pt x="1030596" y="1338801"/>
                </a:cubicBezTo>
                <a:cubicBezTo>
                  <a:pt x="1025323" y="1325618"/>
                  <a:pt x="1016532" y="1313996"/>
                  <a:pt x="1011546" y="1300701"/>
                </a:cubicBezTo>
                <a:cubicBezTo>
                  <a:pt x="998430" y="1265725"/>
                  <a:pt x="1009995" y="1261050"/>
                  <a:pt x="982971" y="1234026"/>
                </a:cubicBezTo>
                <a:cubicBezTo>
                  <a:pt x="977951" y="1229006"/>
                  <a:pt x="992496" y="1253076"/>
                  <a:pt x="992496" y="1262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429552" cy="2428892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Подумай!</a:t>
            </a:r>
            <a:br>
              <a:rPr lang="ru-RU" sz="7200" b="1" dirty="0" smtClean="0"/>
            </a:br>
            <a:endParaRPr lang="ru-RU" sz="7200" b="1" dirty="0"/>
          </a:p>
        </p:txBody>
      </p:sp>
      <p:pic>
        <p:nvPicPr>
          <p:cNvPr id="1026" name="Picture 2" descr="C:\Documents and Settings\Ильин\Мои документы\Гладышева С.В\Грустная Дюймовоч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50" b="2836"/>
          <a:stretch>
            <a:fillRect/>
          </a:stretch>
        </p:blipFill>
        <p:spPr bwMode="auto">
          <a:xfrm>
            <a:off x="1571604" y="1714488"/>
            <a:ext cx="5643601" cy="4000528"/>
          </a:xfrm>
          <a:prstGeom prst="rect">
            <a:avLst/>
          </a:prstGeom>
          <a:noFill/>
        </p:spPr>
      </p:pic>
      <p:sp>
        <p:nvSpPr>
          <p:cNvPr id="24" name="Управляющая кнопка: настраиваемая 23">
            <a:hlinkClick r:id="rId4" action="ppaction://hlinksldjump" highlightClick="1"/>
          </p:cNvPr>
          <p:cNvSpPr/>
          <p:nvPr/>
        </p:nvSpPr>
        <p:spPr>
          <a:xfrm>
            <a:off x="7429520" y="5500702"/>
            <a:ext cx="1428760" cy="714380"/>
          </a:xfrm>
          <a:prstGeom prst="actionButtonBlank">
            <a:avLst/>
          </a:prstGeom>
          <a:solidFill>
            <a:schemeClr val="accent3">
              <a:lumMod val="50000"/>
            </a:schemeClr>
          </a:solidFill>
          <a:ln w="57150" cmpd="sng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Назад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1122" cy="1939916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Молодцы! </a:t>
            </a:r>
            <a:br>
              <a:rPr lang="ru-RU" sz="7200" b="1" dirty="0" smtClean="0"/>
            </a:br>
            <a:r>
              <a:rPr lang="ru-RU" sz="7200" b="1" dirty="0" smtClean="0"/>
              <a:t>Так держать!</a:t>
            </a:r>
          </a:p>
        </p:txBody>
      </p:sp>
      <p:pic>
        <p:nvPicPr>
          <p:cNvPr id="19458" name="Picture 2" descr="C:\Documents and Settings\Ильин\Мои документы\Гладышева С.В\Леополь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86516"/>
            <a:ext cx="3357586" cy="407148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Какую вещь потеряла Золушка на балу?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2376701"/>
            <a:ext cx="192882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 </a:t>
            </a:r>
            <a:r>
              <a:rPr lang="ru-RU" sz="3600" dirty="0" smtClean="0">
                <a:hlinkClick r:id="rId2" action="ppaction://hlinksldjump"/>
              </a:rPr>
              <a:t>Сумку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3162518"/>
            <a:ext cx="2251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2. </a:t>
            </a:r>
            <a:r>
              <a:rPr lang="ru-RU" sz="3600" dirty="0" smtClean="0">
                <a:hlinkClick r:id="rId2" action="ppaction://hlinksldjump"/>
              </a:rPr>
              <a:t>Колечко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3948336"/>
            <a:ext cx="2426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3. </a:t>
            </a:r>
            <a:r>
              <a:rPr lang="ru-RU" sz="3600" dirty="0" smtClean="0">
                <a:hlinkClick r:id="rId3" action="ppaction://hlinksldjump"/>
              </a:rPr>
              <a:t>Туфельку</a:t>
            </a:r>
            <a:endParaRPr lang="ru-RU" sz="3600" dirty="0"/>
          </a:p>
        </p:txBody>
      </p:sp>
      <p:pic>
        <p:nvPicPr>
          <p:cNvPr id="2054" name="Picture 6" descr="http://cdn.kinombo.com/films/images/7/0/c/4/1174897-600-6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285992"/>
            <a:ext cx="4389627" cy="33046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Верно!</a:t>
            </a:r>
            <a:endParaRPr lang="ru-RU" sz="7200" b="1" dirty="0"/>
          </a:p>
        </p:txBody>
      </p:sp>
      <p:grpSp>
        <p:nvGrpSpPr>
          <p:cNvPr id="2" name="Группа 10"/>
          <p:cNvGrpSpPr/>
          <p:nvPr/>
        </p:nvGrpSpPr>
        <p:grpSpPr>
          <a:xfrm>
            <a:off x="2643174" y="1357298"/>
            <a:ext cx="3661464" cy="4619147"/>
            <a:chOff x="4929190" y="642918"/>
            <a:chExt cx="3661464" cy="4619147"/>
          </a:xfrm>
        </p:grpSpPr>
        <p:sp>
          <p:nvSpPr>
            <p:cNvPr id="10" name="Полилиния 9"/>
            <p:cNvSpPr/>
            <p:nvPr/>
          </p:nvSpPr>
          <p:spPr>
            <a:xfrm>
              <a:off x="5765006" y="1573127"/>
              <a:ext cx="502937" cy="389023"/>
            </a:xfrm>
            <a:custGeom>
              <a:avLst/>
              <a:gdLst>
                <a:gd name="connsiteX0" fmla="*/ 364332 w 502937"/>
                <a:gd name="connsiteY0" fmla="*/ 331873 h 389023"/>
                <a:gd name="connsiteX1" fmla="*/ 352425 w 502937"/>
                <a:gd name="connsiteY1" fmla="*/ 317586 h 389023"/>
                <a:gd name="connsiteX2" fmla="*/ 345282 w 502937"/>
                <a:gd name="connsiteY2" fmla="*/ 310442 h 389023"/>
                <a:gd name="connsiteX3" fmla="*/ 340519 w 502937"/>
                <a:gd name="connsiteY3" fmla="*/ 303298 h 389023"/>
                <a:gd name="connsiteX4" fmla="*/ 326232 w 502937"/>
                <a:gd name="connsiteY4" fmla="*/ 293773 h 389023"/>
                <a:gd name="connsiteX5" fmla="*/ 319088 w 502937"/>
                <a:gd name="connsiteY5" fmla="*/ 286629 h 389023"/>
                <a:gd name="connsiteX6" fmla="*/ 314325 w 502937"/>
                <a:gd name="connsiteY6" fmla="*/ 272342 h 389023"/>
                <a:gd name="connsiteX7" fmla="*/ 311944 w 502937"/>
                <a:gd name="connsiteY7" fmla="*/ 265198 h 389023"/>
                <a:gd name="connsiteX8" fmla="*/ 307182 w 502937"/>
                <a:gd name="connsiteY8" fmla="*/ 255673 h 389023"/>
                <a:gd name="connsiteX9" fmla="*/ 302419 w 502937"/>
                <a:gd name="connsiteY9" fmla="*/ 248529 h 389023"/>
                <a:gd name="connsiteX10" fmla="*/ 280988 w 502937"/>
                <a:gd name="connsiteY10" fmla="*/ 234242 h 389023"/>
                <a:gd name="connsiteX11" fmla="*/ 273844 w 502937"/>
                <a:gd name="connsiteY11" fmla="*/ 229479 h 389023"/>
                <a:gd name="connsiteX12" fmla="*/ 261938 w 502937"/>
                <a:gd name="connsiteY12" fmla="*/ 217573 h 389023"/>
                <a:gd name="connsiteX13" fmla="*/ 247650 w 502937"/>
                <a:gd name="connsiteY13" fmla="*/ 203286 h 389023"/>
                <a:gd name="connsiteX14" fmla="*/ 240507 w 502937"/>
                <a:gd name="connsiteY14" fmla="*/ 196142 h 389023"/>
                <a:gd name="connsiteX15" fmla="*/ 230982 w 502937"/>
                <a:gd name="connsiteY15" fmla="*/ 193761 h 389023"/>
                <a:gd name="connsiteX16" fmla="*/ 216694 w 502937"/>
                <a:gd name="connsiteY16" fmla="*/ 188998 h 389023"/>
                <a:gd name="connsiteX17" fmla="*/ 211932 w 502937"/>
                <a:gd name="connsiteY17" fmla="*/ 181854 h 389023"/>
                <a:gd name="connsiteX18" fmla="*/ 200025 w 502937"/>
                <a:gd name="connsiteY18" fmla="*/ 179473 h 389023"/>
                <a:gd name="connsiteX19" fmla="*/ 166688 w 502937"/>
                <a:gd name="connsiteY19" fmla="*/ 177092 h 389023"/>
                <a:gd name="connsiteX20" fmla="*/ 142875 w 502937"/>
                <a:gd name="connsiteY20" fmla="*/ 181854 h 389023"/>
                <a:gd name="connsiteX21" fmla="*/ 119063 w 502937"/>
                <a:gd name="connsiteY21" fmla="*/ 184236 h 389023"/>
                <a:gd name="connsiteX22" fmla="*/ 104775 w 502937"/>
                <a:gd name="connsiteY22" fmla="*/ 198523 h 389023"/>
                <a:gd name="connsiteX23" fmla="*/ 28575 w 502937"/>
                <a:gd name="connsiteY23" fmla="*/ 193761 h 389023"/>
                <a:gd name="connsiteX24" fmla="*/ 21432 w 502937"/>
                <a:gd name="connsiteY24" fmla="*/ 188998 h 389023"/>
                <a:gd name="connsiteX25" fmla="*/ 9525 w 502937"/>
                <a:gd name="connsiteY25" fmla="*/ 186617 h 389023"/>
                <a:gd name="connsiteX26" fmla="*/ 2382 w 502937"/>
                <a:gd name="connsiteY26" fmla="*/ 179473 h 389023"/>
                <a:gd name="connsiteX27" fmla="*/ 0 w 502937"/>
                <a:gd name="connsiteY27" fmla="*/ 172329 h 389023"/>
                <a:gd name="connsiteX28" fmla="*/ 7144 w 502937"/>
                <a:gd name="connsiteY28" fmla="*/ 150898 h 389023"/>
                <a:gd name="connsiteX29" fmla="*/ 14288 w 502937"/>
                <a:gd name="connsiteY29" fmla="*/ 148517 h 389023"/>
                <a:gd name="connsiteX30" fmla="*/ 21432 w 502937"/>
                <a:gd name="connsiteY30" fmla="*/ 143754 h 389023"/>
                <a:gd name="connsiteX31" fmla="*/ 28575 w 502937"/>
                <a:gd name="connsiteY31" fmla="*/ 136611 h 389023"/>
                <a:gd name="connsiteX32" fmla="*/ 38100 w 502937"/>
                <a:gd name="connsiteY32" fmla="*/ 134229 h 389023"/>
                <a:gd name="connsiteX33" fmla="*/ 45244 w 502937"/>
                <a:gd name="connsiteY33" fmla="*/ 131848 h 389023"/>
                <a:gd name="connsiteX34" fmla="*/ 61913 w 502937"/>
                <a:gd name="connsiteY34" fmla="*/ 119942 h 389023"/>
                <a:gd name="connsiteX35" fmla="*/ 78582 w 502937"/>
                <a:gd name="connsiteY35" fmla="*/ 112798 h 389023"/>
                <a:gd name="connsiteX36" fmla="*/ 95250 w 502937"/>
                <a:gd name="connsiteY36" fmla="*/ 103273 h 389023"/>
                <a:gd name="connsiteX37" fmla="*/ 102394 w 502937"/>
                <a:gd name="connsiteY37" fmla="*/ 98511 h 389023"/>
                <a:gd name="connsiteX38" fmla="*/ 119063 w 502937"/>
                <a:gd name="connsiteY38" fmla="*/ 93748 h 389023"/>
                <a:gd name="connsiteX39" fmla="*/ 126207 w 502937"/>
                <a:gd name="connsiteY39" fmla="*/ 91367 h 389023"/>
                <a:gd name="connsiteX40" fmla="*/ 142875 w 502937"/>
                <a:gd name="connsiteY40" fmla="*/ 86604 h 389023"/>
                <a:gd name="connsiteX41" fmla="*/ 147638 w 502937"/>
                <a:gd name="connsiteY41" fmla="*/ 79461 h 389023"/>
                <a:gd name="connsiteX42" fmla="*/ 154782 w 502937"/>
                <a:gd name="connsiteY42" fmla="*/ 74698 h 389023"/>
                <a:gd name="connsiteX43" fmla="*/ 150019 w 502937"/>
                <a:gd name="connsiteY43" fmla="*/ 67554 h 389023"/>
                <a:gd name="connsiteX44" fmla="*/ 135732 w 502937"/>
                <a:gd name="connsiteY44" fmla="*/ 38979 h 389023"/>
                <a:gd name="connsiteX45" fmla="*/ 130969 w 502937"/>
                <a:gd name="connsiteY45" fmla="*/ 31836 h 389023"/>
                <a:gd name="connsiteX46" fmla="*/ 114300 w 502937"/>
                <a:gd name="connsiteY46" fmla="*/ 19929 h 389023"/>
                <a:gd name="connsiteX47" fmla="*/ 123825 w 502937"/>
                <a:gd name="connsiteY47" fmla="*/ 5642 h 389023"/>
                <a:gd name="connsiteX48" fmla="*/ 138113 w 502937"/>
                <a:gd name="connsiteY48" fmla="*/ 879 h 389023"/>
                <a:gd name="connsiteX49" fmla="*/ 164307 w 502937"/>
                <a:gd name="connsiteY49" fmla="*/ 17548 h 389023"/>
                <a:gd name="connsiteX50" fmla="*/ 178594 w 502937"/>
                <a:gd name="connsiteY50" fmla="*/ 27073 h 389023"/>
                <a:gd name="connsiteX51" fmla="*/ 185738 w 502937"/>
                <a:gd name="connsiteY51" fmla="*/ 31836 h 389023"/>
                <a:gd name="connsiteX52" fmla="*/ 197644 w 502937"/>
                <a:gd name="connsiteY52" fmla="*/ 43742 h 389023"/>
                <a:gd name="connsiteX53" fmla="*/ 202407 w 502937"/>
                <a:gd name="connsiteY53" fmla="*/ 50886 h 389023"/>
                <a:gd name="connsiteX54" fmla="*/ 207169 w 502937"/>
                <a:gd name="connsiteY54" fmla="*/ 65173 h 389023"/>
                <a:gd name="connsiteX55" fmla="*/ 209550 w 502937"/>
                <a:gd name="connsiteY55" fmla="*/ 72317 h 389023"/>
                <a:gd name="connsiteX56" fmla="*/ 219075 w 502937"/>
                <a:gd name="connsiteY56" fmla="*/ 86604 h 389023"/>
                <a:gd name="connsiteX57" fmla="*/ 230982 w 502937"/>
                <a:gd name="connsiteY57" fmla="*/ 105654 h 389023"/>
                <a:gd name="connsiteX58" fmla="*/ 238125 w 502937"/>
                <a:gd name="connsiteY58" fmla="*/ 112798 h 389023"/>
                <a:gd name="connsiteX59" fmla="*/ 278607 w 502937"/>
                <a:gd name="connsiteY59" fmla="*/ 119942 h 389023"/>
                <a:gd name="connsiteX60" fmla="*/ 292894 w 502937"/>
                <a:gd name="connsiteY60" fmla="*/ 131848 h 389023"/>
                <a:gd name="connsiteX61" fmla="*/ 300038 w 502937"/>
                <a:gd name="connsiteY61" fmla="*/ 146136 h 389023"/>
                <a:gd name="connsiteX62" fmla="*/ 321469 w 502937"/>
                <a:gd name="connsiteY62" fmla="*/ 155661 h 389023"/>
                <a:gd name="connsiteX63" fmla="*/ 342900 w 502937"/>
                <a:gd name="connsiteY63" fmla="*/ 160423 h 389023"/>
                <a:gd name="connsiteX64" fmla="*/ 357188 w 502937"/>
                <a:gd name="connsiteY64" fmla="*/ 174711 h 389023"/>
                <a:gd name="connsiteX65" fmla="*/ 364332 w 502937"/>
                <a:gd name="connsiteY65" fmla="*/ 181854 h 389023"/>
                <a:gd name="connsiteX66" fmla="*/ 397669 w 502937"/>
                <a:gd name="connsiteY66" fmla="*/ 188998 h 389023"/>
                <a:gd name="connsiteX67" fmla="*/ 407194 w 502937"/>
                <a:gd name="connsiteY67" fmla="*/ 193761 h 389023"/>
                <a:gd name="connsiteX68" fmla="*/ 419100 w 502937"/>
                <a:gd name="connsiteY68" fmla="*/ 205667 h 389023"/>
                <a:gd name="connsiteX69" fmla="*/ 433388 w 502937"/>
                <a:gd name="connsiteY69" fmla="*/ 210429 h 389023"/>
                <a:gd name="connsiteX70" fmla="*/ 440532 w 502937"/>
                <a:gd name="connsiteY70" fmla="*/ 212811 h 389023"/>
                <a:gd name="connsiteX71" fmla="*/ 447675 w 502937"/>
                <a:gd name="connsiteY71" fmla="*/ 217573 h 389023"/>
                <a:gd name="connsiteX72" fmla="*/ 454819 w 502937"/>
                <a:gd name="connsiteY72" fmla="*/ 224717 h 389023"/>
                <a:gd name="connsiteX73" fmla="*/ 464344 w 502937"/>
                <a:gd name="connsiteY73" fmla="*/ 239004 h 389023"/>
                <a:gd name="connsiteX74" fmla="*/ 471488 w 502937"/>
                <a:gd name="connsiteY74" fmla="*/ 243767 h 389023"/>
                <a:gd name="connsiteX75" fmla="*/ 483394 w 502937"/>
                <a:gd name="connsiteY75" fmla="*/ 274723 h 389023"/>
                <a:gd name="connsiteX76" fmla="*/ 488157 w 502937"/>
                <a:gd name="connsiteY76" fmla="*/ 281867 h 389023"/>
                <a:gd name="connsiteX77" fmla="*/ 492919 w 502937"/>
                <a:gd name="connsiteY77" fmla="*/ 289011 h 389023"/>
                <a:gd name="connsiteX78" fmla="*/ 495300 w 502937"/>
                <a:gd name="connsiteY78" fmla="*/ 303298 h 389023"/>
                <a:gd name="connsiteX79" fmla="*/ 500063 w 502937"/>
                <a:gd name="connsiteY79" fmla="*/ 315204 h 389023"/>
                <a:gd name="connsiteX80" fmla="*/ 502444 w 502937"/>
                <a:gd name="connsiteY80" fmla="*/ 324729 h 389023"/>
                <a:gd name="connsiteX81" fmla="*/ 500063 w 502937"/>
                <a:gd name="connsiteY81" fmla="*/ 377117 h 389023"/>
                <a:gd name="connsiteX82" fmla="*/ 485775 w 502937"/>
                <a:gd name="connsiteY82" fmla="*/ 384261 h 389023"/>
                <a:gd name="connsiteX83" fmla="*/ 466725 w 502937"/>
                <a:gd name="connsiteY83" fmla="*/ 389023 h 389023"/>
                <a:gd name="connsiteX84" fmla="*/ 442913 w 502937"/>
                <a:gd name="connsiteY84" fmla="*/ 386642 h 389023"/>
                <a:gd name="connsiteX85" fmla="*/ 433388 w 502937"/>
                <a:gd name="connsiteY85" fmla="*/ 381879 h 389023"/>
                <a:gd name="connsiteX86" fmla="*/ 409575 w 502937"/>
                <a:gd name="connsiteY86" fmla="*/ 365211 h 389023"/>
                <a:gd name="connsiteX87" fmla="*/ 402432 w 502937"/>
                <a:gd name="connsiteY87" fmla="*/ 358067 h 389023"/>
                <a:gd name="connsiteX88" fmla="*/ 388144 w 502937"/>
                <a:gd name="connsiteY88" fmla="*/ 348542 h 389023"/>
                <a:gd name="connsiteX89" fmla="*/ 364332 w 502937"/>
                <a:gd name="connsiteY89" fmla="*/ 336636 h 389023"/>
                <a:gd name="connsiteX90" fmla="*/ 357188 w 502937"/>
                <a:gd name="connsiteY90" fmla="*/ 334254 h 389023"/>
                <a:gd name="connsiteX91" fmla="*/ 364332 w 502937"/>
                <a:gd name="connsiteY91" fmla="*/ 331873 h 38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502937" h="389023">
                  <a:moveTo>
                    <a:pt x="364332" y="331873"/>
                  </a:moveTo>
                  <a:cubicBezTo>
                    <a:pt x="363538" y="329095"/>
                    <a:pt x="368994" y="337469"/>
                    <a:pt x="352425" y="317586"/>
                  </a:cubicBezTo>
                  <a:cubicBezTo>
                    <a:pt x="350269" y="314999"/>
                    <a:pt x="347438" y="313029"/>
                    <a:pt x="345282" y="310442"/>
                  </a:cubicBezTo>
                  <a:cubicBezTo>
                    <a:pt x="343450" y="308243"/>
                    <a:pt x="342673" y="305183"/>
                    <a:pt x="340519" y="303298"/>
                  </a:cubicBezTo>
                  <a:cubicBezTo>
                    <a:pt x="336212" y="299529"/>
                    <a:pt x="330279" y="297820"/>
                    <a:pt x="326232" y="293773"/>
                  </a:cubicBezTo>
                  <a:lnTo>
                    <a:pt x="319088" y="286629"/>
                  </a:lnTo>
                  <a:lnTo>
                    <a:pt x="314325" y="272342"/>
                  </a:lnTo>
                  <a:cubicBezTo>
                    <a:pt x="313531" y="269961"/>
                    <a:pt x="313066" y="267443"/>
                    <a:pt x="311944" y="265198"/>
                  </a:cubicBezTo>
                  <a:cubicBezTo>
                    <a:pt x="310357" y="262023"/>
                    <a:pt x="308943" y="258755"/>
                    <a:pt x="307182" y="255673"/>
                  </a:cubicBezTo>
                  <a:cubicBezTo>
                    <a:pt x="305762" y="253188"/>
                    <a:pt x="304573" y="250414"/>
                    <a:pt x="302419" y="248529"/>
                  </a:cubicBezTo>
                  <a:cubicBezTo>
                    <a:pt x="302407" y="248519"/>
                    <a:pt x="284566" y="236627"/>
                    <a:pt x="280988" y="234242"/>
                  </a:cubicBezTo>
                  <a:lnTo>
                    <a:pt x="273844" y="229479"/>
                  </a:lnTo>
                  <a:cubicBezTo>
                    <a:pt x="264033" y="214762"/>
                    <a:pt x="274925" y="229117"/>
                    <a:pt x="261938" y="217573"/>
                  </a:cubicBezTo>
                  <a:cubicBezTo>
                    <a:pt x="256904" y="213098"/>
                    <a:pt x="252413" y="208049"/>
                    <a:pt x="247650" y="203286"/>
                  </a:cubicBezTo>
                  <a:cubicBezTo>
                    <a:pt x="245269" y="200905"/>
                    <a:pt x="243774" y="196959"/>
                    <a:pt x="240507" y="196142"/>
                  </a:cubicBezTo>
                  <a:cubicBezTo>
                    <a:pt x="237332" y="195348"/>
                    <a:pt x="234117" y="194701"/>
                    <a:pt x="230982" y="193761"/>
                  </a:cubicBezTo>
                  <a:cubicBezTo>
                    <a:pt x="226173" y="192318"/>
                    <a:pt x="216694" y="188998"/>
                    <a:pt x="216694" y="188998"/>
                  </a:cubicBezTo>
                  <a:cubicBezTo>
                    <a:pt x="215107" y="186617"/>
                    <a:pt x="214417" y="183274"/>
                    <a:pt x="211932" y="181854"/>
                  </a:cubicBezTo>
                  <a:cubicBezTo>
                    <a:pt x="208418" y="179846"/>
                    <a:pt x="204050" y="179897"/>
                    <a:pt x="200025" y="179473"/>
                  </a:cubicBezTo>
                  <a:cubicBezTo>
                    <a:pt x="188946" y="178307"/>
                    <a:pt x="177800" y="177886"/>
                    <a:pt x="166688" y="177092"/>
                  </a:cubicBezTo>
                  <a:cubicBezTo>
                    <a:pt x="156434" y="179655"/>
                    <a:pt x="154556" y="180394"/>
                    <a:pt x="142875" y="181854"/>
                  </a:cubicBezTo>
                  <a:cubicBezTo>
                    <a:pt x="134960" y="182844"/>
                    <a:pt x="127000" y="183442"/>
                    <a:pt x="119063" y="184236"/>
                  </a:cubicBezTo>
                  <a:cubicBezTo>
                    <a:pt x="114300" y="188998"/>
                    <a:pt x="111469" y="199267"/>
                    <a:pt x="104775" y="198523"/>
                  </a:cubicBezTo>
                  <a:cubicBezTo>
                    <a:pt x="65182" y="194124"/>
                    <a:pt x="90525" y="196454"/>
                    <a:pt x="28575" y="193761"/>
                  </a:cubicBezTo>
                  <a:cubicBezTo>
                    <a:pt x="26194" y="192173"/>
                    <a:pt x="24112" y="190003"/>
                    <a:pt x="21432" y="188998"/>
                  </a:cubicBezTo>
                  <a:cubicBezTo>
                    <a:pt x="17642" y="187577"/>
                    <a:pt x="13145" y="188427"/>
                    <a:pt x="9525" y="186617"/>
                  </a:cubicBezTo>
                  <a:cubicBezTo>
                    <a:pt x="6513" y="185111"/>
                    <a:pt x="4763" y="181854"/>
                    <a:pt x="2382" y="179473"/>
                  </a:cubicBezTo>
                  <a:cubicBezTo>
                    <a:pt x="1588" y="177092"/>
                    <a:pt x="0" y="174839"/>
                    <a:pt x="0" y="172329"/>
                  </a:cubicBezTo>
                  <a:cubicBezTo>
                    <a:pt x="0" y="166290"/>
                    <a:pt x="1395" y="155497"/>
                    <a:pt x="7144" y="150898"/>
                  </a:cubicBezTo>
                  <a:cubicBezTo>
                    <a:pt x="9104" y="149330"/>
                    <a:pt x="11907" y="149311"/>
                    <a:pt x="14288" y="148517"/>
                  </a:cubicBezTo>
                  <a:cubicBezTo>
                    <a:pt x="16669" y="146929"/>
                    <a:pt x="19233" y="145586"/>
                    <a:pt x="21432" y="143754"/>
                  </a:cubicBezTo>
                  <a:cubicBezTo>
                    <a:pt x="24019" y="141598"/>
                    <a:pt x="25651" y="138282"/>
                    <a:pt x="28575" y="136611"/>
                  </a:cubicBezTo>
                  <a:cubicBezTo>
                    <a:pt x="31417" y="134987"/>
                    <a:pt x="34953" y="135128"/>
                    <a:pt x="38100" y="134229"/>
                  </a:cubicBezTo>
                  <a:cubicBezTo>
                    <a:pt x="40514" y="133539"/>
                    <a:pt x="42999" y="132970"/>
                    <a:pt x="45244" y="131848"/>
                  </a:cubicBezTo>
                  <a:cubicBezTo>
                    <a:pt x="50287" y="129327"/>
                    <a:pt x="57592" y="122643"/>
                    <a:pt x="61913" y="119942"/>
                  </a:cubicBezTo>
                  <a:cubicBezTo>
                    <a:pt x="68641" y="115737"/>
                    <a:pt x="71636" y="115113"/>
                    <a:pt x="78582" y="112798"/>
                  </a:cubicBezTo>
                  <a:cubicBezTo>
                    <a:pt x="95978" y="101201"/>
                    <a:pt x="74111" y="115352"/>
                    <a:pt x="95250" y="103273"/>
                  </a:cubicBezTo>
                  <a:cubicBezTo>
                    <a:pt x="97735" y="101853"/>
                    <a:pt x="99834" y="99791"/>
                    <a:pt x="102394" y="98511"/>
                  </a:cubicBezTo>
                  <a:cubicBezTo>
                    <a:pt x="106206" y="96605"/>
                    <a:pt x="115495" y="94767"/>
                    <a:pt x="119063" y="93748"/>
                  </a:cubicBezTo>
                  <a:cubicBezTo>
                    <a:pt x="121477" y="93058"/>
                    <a:pt x="123793" y="92057"/>
                    <a:pt x="126207" y="91367"/>
                  </a:cubicBezTo>
                  <a:cubicBezTo>
                    <a:pt x="147102" y="85398"/>
                    <a:pt x="125775" y="92306"/>
                    <a:pt x="142875" y="86604"/>
                  </a:cubicBezTo>
                  <a:cubicBezTo>
                    <a:pt x="144463" y="84223"/>
                    <a:pt x="145614" y="81485"/>
                    <a:pt x="147638" y="79461"/>
                  </a:cubicBezTo>
                  <a:cubicBezTo>
                    <a:pt x="149662" y="77437"/>
                    <a:pt x="154221" y="77505"/>
                    <a:pt x="154782" y="74698"/>
                  </a:cubicBezTo>
                  <a:cubicBezTo>
                    <a:pt x="155343" y="71891"/>
                    <a:pt x="151607" y="69935"/>
                    <a:pt x="150019" y="67554"/>
                  </a:cubicBezTo>
                  <a:cubicBezTo>
                    <a:pt x="143448" y="47839"/>
                    <a:pt x="148040" y="57441"/>
                    <a:pt x="135732" y="38979"/>
                  </a:cubicBezTo>
                  <a:cubicBezTo>
                    <a:pt x="134145" y="36598"/>
                    <a:pt x="133529" y="33116"/>
                    <a:pt x="130969" y="31836"/>
                  </a:cubicBezTo>
                  <a:cubicBezTo>
                    <a:pt x="118432" y="25567"/>
                    <a:pt x="123954" y="29583"/>
                    <a:pt x="114300" y="19929"/>
                  </a:cubicBezTo>
                  <a:cubicBezTo>
                    <a:pt x="117475" y="15167"/>
                    <a:pt x="118395" y="7452"/>
                    <a:pt x="123825" y="5642"/>
                  </a:cubicBezTo>
                  <a:lnTo>
                    <a:pt x="138113" y="879"/>
                  </a:lnTo>
                  <a:cubicBezTo>
                    <a:pt x="154451" y="6327"/>
                    <a:pt x="137986" y="0"/>
                    <a:pt x="164307" y="17548"/>
                  </a:cubicBezTo>
                  <a:lnTo>
                    <a:pt x="178594" y="27073"/>
                  </a:lnTo>
                  <a:lnTo>
                    <a:pt x="185738" y="31836"/>
                  </a:lnTo>
                  <a:cubicBezTo>
                    <a:pt x="198436" y="50882"/>
                    <a:pt x="181770" y="27868"/>
                    <a:pt x="197644" y="43742"/>
                  </a:cubicBezTo>
                  <a:cubicBezTo>
                    <a:pt x="199668" y="45766"/>
                    <a:pt x="200819" y="48505"/>
                    <a:pt x="202407" y="50886"/>
                  </a:cubicBezTo>
                  <a:lnTo>
                    <a:pt x="207169" y="65173"/>
                  </a:lnTo>
                  <a:cubicBezTo>
                    <a:pt x="207963" y="67554"/>
                    <a:pt x="208158" y="70228"/>
                    <a:pt x="209550" y="72317"/>
                  </a:cubicBezTo>
                  <a:cubicBezTo>
                    <a:pt x="212725" y="77079"/>
                    <a:pt x="217265" y="81174"/>
                    <a:pt x="219075" y="86604"/>
                  </a:cubicBezTo>
                  <a:cubicBezTo>
                    <a:pt x="226272" y="108193"/>
                    <a:pt x="218789" y="95493"/>
                    <a:pt x="230982" y="105654"/>
                  </a:cubicBezTo>
                  <a:cubicBezTo>
                    <a:pt x="233569" y="107810"/>
                    <a:pt x="235181" y="111163"/>
                    <a:pt x="238125" y="112798"/>
                  </a:cubicBezTo>
                  <a:cubicBezTo>
                    <a:pt x="249919" y="119351"/>
                    <a:pt x="266293" y="118823"/>
                    <a:pt x="278607" y="119942"/>
                  </a:cubicBezTo>
                  <a:cubicBezTo>
                    <a:pt x="283878" y="123456"/>
                    <a:pt x="289227" y="126348"/>
                    <a:pt x="292894" y="131848"/>
                  </a:cubicBezTo>
                  <a:cubicBezTo>
                    <a:pt x="300641" y="143469"/>
                    <a:pt x="288796" y="134895"/>
                    <a:pt x="300038" y="146136"/>
                  </a:cubicBezTo>
                  <a:cubicBezTo>
                    <a:pt x="305697" y="151795"/>
                    <a:pt x="314399" y="153304"/>
                    <a:pt x="321469" y="155661"/>
                  </a:cubicBezTo>
                  <a:cubicBezTo>
                    <a:pt x="333189" y="159568"/>
                    <a:pt x="326145" y="157631"/>
                    <a:pt x="342900" y="160423"/>
                  </a:cubicBezTo>
                  <a:lnTo>
                    <a:pt x="357188" y="174711"/>
                  </a:lnTo>
                  <a:cubicBezTo>
                    <a:pt x="359569" y="177092"/>
                    <a:pt x="361137" y="180789"/>
                    <a:pt x="364332" y="181854"/>
                  </a:cubicBezTo>
                  <a:cubicBezTo>
                    <a:pt x="384690" y="188641"/>
                    <a:pt x="373638" y="185994"/>
                    <a:pt x="397669" y="188998"/>
                  </a:cubicBezTo>
                  <a:cubicBezTo>
                    <a:pt x="400844" y="190586"/>
                    <a:pt x="404467" y="191489"/>
                    <a:pt x="407194" y="193761"/>
                  </a:cubicBezTo>
                  <a:cubicBezTo>
                    <a:pt x="418982" y="203584"/>
                    <a:pt x="404138" y="199017"/>
                    <a:pt x="419100" y="205667"/>
                  </a:cubicBezTo>
                  <a:cubicBezTo>
                    <a:pt x="423688" y="207706"/>
                    <a:pt x="428625" y="208841"/>
                    <a:pt x="433388" y="210429"/>
                  </a:cubicBezTo>
                  <a:cubicBezTo>
                    <a:pt x="435769" y="211223"/>
                    <a:pt x="438443" y="211419"/>
                    <a:pt x="440532" y="212811"/>
                  </a:cubicBezTo>
                  <a:cubicBezTo>
                    <a:pt x="442913" y="214398"/>
                    <a:pt x="445477" y="215741"/>
                    <a:pt x="447675" y="217573"/>
                  </a:cubicBezTo>
                  <a:cubicBezTo>
                    <a:pt x="450262" y="219729"/>
                    <a:pt x="452751" y="222059"/>
                    <a:pt x="454819" y="224717"/>
                  </a:cubicBezTo>
                  <a:cubicBezTo>
                    <a:pt x="458333" y="229235"/>
                    <a:pt x="459582" y="235829"/>
                    <a:pt x="464344" y="239004"/>
                  </a:cubicBezTo>
                  <a:lnTo>
                    <a:pt x="471488" y="243767"/>
                  </a:lnTo>
                  <a:cubicBezTo>
                    <a:pt x="474678" y="266102"/>
                    <a:pt x="470756" y="255766"/>
                    <a:pt x="483394" y="274723"/>
                  </a:cubicBezTo>
                  <a:lnTo>
                    <a:pt x="488157" y="281867"/>
                  </a:lnTo>
                  <a:lnTo>
                    <a:pt x="492919" y="289011"/>
                  </a:lnTo>
                  <a:cubicBezTo>
                    <a:pt x="493713" y="293773"/>
                    <a:pt x="494030" y="298640"/>
                    <a:pt x="495300" y="303298"/>
                  </a:cubicBezTo>
                  <a:cubicBezTo>
                    <a:pt x="496425" y="307422"/>
                    <a:pt x="498711" y="311149"/>
                    <a:pt x="500063" y="315204"/>
                  </a:cubicBezTo>
                  <a:cubicBezTo>
                    <a:pt x="501098" y="318309"/>
                    <a:pt x="501650" y="321554"/>
                    <a:pt x="502444" y="324729"/>
                  </a:cubicBezTo>
                  <a:cubicBezTo>
                    <a:pt x="501650" y="342192"/>
                    <a:pt x="502937" y="359874"/>
                    <a:pt x="500063" y="377117"/>
                  </a:cubicBezTo>
                  <a:cubicBezTo>
                    <a:pt x="499547" y="380212"/>
                    <a:pt x="487988" y="383657"/>
                    <a:pt x="485775" y="384261"/>
                  </a:cubicBezTo>
                  <a:cubicBezTo>
                    <a:pt x="479460" y="385983"/>
                    <a:pt x="466725" y="389023"/>
                    <a:pt x="466725" y="389023"/>
                  </a:cubicBezTo>
                  <a:cubicBezTo>
                    <a:pt x="458788" y="388229"/>
                    <a:pt x="450713" y="388313"/>
                    <a:pt x="442913" y="386642"/>
                  </a:cubicBezTo>
                  <a:cubicBezTo>
                    <a:pt x="439442" y="385898"/>
                    <a:pt x="436432" y="383705"/>
                    <a:pt x="433388" y="381879"/>
                  </a:cubicBezTo>
                  <a:cubicBezTo>
                    <a:pt x="428839" y="379150"/>
                    <a:pt x="414637" y="369550"/>
                    <a:pt x="409575" y="365211"/>
                  </a:cubicBezTo>
                  <a:cubicBezTo>
                    <a:pt x="407018" y="363019"/>
                    <a:pt x="405090" y="360134"/>
                    <a:pt x="402432" y="358067"/>
                  </a:cubicBezTo>
                  <a:cubicBezTo>
                    <a:pt x="397914" y="354553"/>
                    <a:pt x="392723" y="351976"/>
                    <a:pt x="388144" y="348542"/>
                  </a:cubicBezTo>
                  <a:cubicBezTo>
                    <a:pt x="374602" y="338385"/>
                    <a:pt x="382386" y="342654"/>
                    <a:pt x="364332" y="336636"/>
                  </a:cubicBezTo>
                  <a:lnTo>
                    <a:pt x="357188" y="334254"/>
                  </a:lnTo>
                  <a:cubicBezTo>
                    <a:pt x="354556" y="326358"/>
                    <a:pt x="365126" y="334651"/>
                    <a:pt x="364332" y="331873"/>
                  </a:cubicBezTo>
                  <a:close/>
                </a:path>
              </a:pathLst>
            </a:custGeom>
            <a:solidFill>
              <a:srgbClr val="FFF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9190" y="642918"/>
              <a:ext cx="3661464" cy="4619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6786578" y="5429264"/>
            <a:ext cx="1428760" cy="714380"/>
          </a:xfrm>
          <a:prstGeom prst="actionButtonBlank">
            <a:avLst/>
          </a:prstGeom>
          <a:solidFill>
            <a:schemeClr val="accent3">
              <a:lumMod val="50000"/>
            </a:schemeClr>
          </a:solidFill>
          <a:ln w="57150" cmpd="sng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Далее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1912626" y="1894933"/>
            <a:ext cx="2240675" cy="1651955"/>
          </a:xfrm>
          <a:custGeom>
            <a:avLst/>
            <a:gdLst>
              <a:gd name="connsiteX0" fmla="*/ 992496 w 2240675"/>
              <a:gd name="connsiteY0" fmla="*/ 1262601 h 1651955"/>
              <a:gd name="connsiteX1" fmla="*/ 982971 w 2240675"/>
              <a:gd name="connsiteY1" fmla="*/ 1291176 h 1651955"/>
              <a:gd name="connsiteX2" fmla="*/ 935346 w 2240675"/>
              <a:gd name="connsiteY2" fmla="*/ 1357851 h 1651955"/>
              <a:gd name="connsiteX3" fmla="*/ 859146 w 2240675"/>
              <a:gd name="connsiteY3" fmla="*/ 1434051 h 1651955"/>
              <a:gd name="connsiteX4" fmla="*/ 782946 w 2240675"/>
              <a:gd name="connsiteY4" fmla="*/ 1500726 h 1651955"/>
              <a:gd name="connsiteX5" fmla="*/ 754371 w 2240675"/>
              <a:gd name="connsiteY5" fmla="*/ 1529301 h 1651955"/>
              <a:gd name="connsiteX6" fmla="*/ 659121 w 2240675"/>
              <a:gd name="connsiteY6" fmla="*/ 1586451 h 1651955"/>
              <a:gd name="connsiteX7" fmla="*/ 630546 w 2240675"/>
              <a:gd name="connsiteY7" fmla="*/ 1605501 h 1651955"/>
              <a:gd name="connsiteX8" fmla="*/ 601971 w 2240675"/>
              <a:gd name="connsiteY8" fmla="*/ 1615026 h 1651955"/>
              <a:gd name="connsiteX9" fmla="*/ 544821 w 2240675"/>
              <a:gd name="connsiteY9" fmla="*/ 1643601 h 1651955"/>
              <a:gd name="connsiteX10" fmla="*/ 506721 w 2240675"/>
              <a:gd name="connsiteY10" fmla="*/ 1634076 h 1651955"/>
              <a:gd name="connsiteX11" fmla="*/ 487671 w 2240675"/>
              <a:gd name="connsiteY11" fmla="*/ 1576926 h 1651955"/>
              <a:gd name="connsiteX12" fmla="*/ 506721 w 2240675"/>
              <a:gd name="connsiteY12" fmla="*/ 1453101 h 1651955"/>
              <a:gd name="connsiteX13" fmla="*/ 516246 w 2240675"/>
              <a:gd name="connsiteY13" fmla="*/ 1272126 h 1651955"/>
              <a:gd name="connsiteX14" fmla="*/ 525771 w 2240675"/>
              <a:gd name="connsiteY14" fmla="*/ 1243551 h 1651955"/>
              <a:gd name="connsiteX15" fmla="*/ 544821 w 2240675"/>
              <a:gd name="connsiteY15" fmla="*/ 1214976 h 1651955"/>
              <a:gd name="connsiteX16" fmla="*/ 516246 w 2240675"/>
              <a:gd name="connsiteY16" fmla="*/ 1195926 h 1651955"/>
              <a:gd name="connsiteX17" fmla="*/ 459096 w 2240675"/>
              <a:gd name="connsiteY17" fmla="*/ 1214976 h 1651955"/>
              <a:gd name="connsiteX18" fmla="*/ 11421 w 2240675"/>
              <a:gd name="connsiteY18" fmla="*/ 1205451 h 1651955"/>
              <a:gd name="connsiteX19" fmla="*/ 39996 w 2240675"/>
              <a:gd name="connsiteY19" fmla="*/ 1186401 h 1651955"/>
              <a:gd name="connsiteX20" fmla="*/ 78096 w 2240675"/>
              <a:gd name="connsiteY20" fmla="*/ 1157826 h 1651955"/>
              <a:gd name="connsiteX21" fmla="*/ 154296 w 2240675"/>
              <a:gd name="connsiteY21" fmla="*/ 1138776 h 1651955"/>
              <a:gd name="connsiteX22" fmla="*/ 220971 w 2240675"/>
              <a:gd name="connsiteY22" fmla="*/ 1110201 h 1651955"/>
              <a:gd name="connsiteX23" fmla="*/ 297171 w 2240675"/>
              <a:gd name="connsiteY23" fmla="*/ 1081626 h 1651955"/>
              <a:gd name="connsiteX24" fmla="*/ 325746 w 2240675"/>
              <a:gd name="connsiteY24" fmla="*/ 1062576 h 1651955"/>
              <a:gd name="connsiteX25" fmla="*/ 382896 w 2240675"/>
              <a:gd name="connsiteY25" fmla="*/ 1043526 h 1651955"/>
              <a:gd name="connsiteX26" fmla="*/ 440046 w 2240675"/>
              <a:gd name="connsiteY26" fmla="*/ 995901 h 1651955"/>
              <a:gd name="connsiteX27" fmla="*/ 401946 w 2240675"/>
              <a:gd name="connsiteY27" fmla="*/ 986376 h 1651955"/>
              <a:gd name="connsiteX28" fmla="*/ 211446 w 2240675"/>
              <a:gd name="connsiteY28" fmla="*/ 976851 h 1651955"/>
              <a:gd name="connsiteX29" fmla="*/ 173346 w 2240675"/>
              <a:gd name="connsiteY29" fmla="*/ 948276 h 1651955"/>
              <a:gd name="connsiteX30" fmla="*/ 144771 w 2240675"/>
              <a:gd name="connsiteY30" fmla="*/ 929226 h 1651955"/>
              <a:gd name="connsiteX31" fmla="*/ 106671 w 2240675"/>
              <a:gd name="connsiteY31" fmla="*/ 872076 h 1651955"/>
              <a:gd name="connsiteX32" fmla="*/ 87621 w 2240675"/>
              <a:gd name="connsiteY32" fmla="*/ 843501 h 1651955"/>
              <a:gd name="connsiteX33" fmla="*/ 68571 w 2240675"/>
              <a:gd name="connsiteY33" fmla="*/ 786351 h 1651955"/>
              <a:gd name="connsiteX34" fmla="*/ 59046 w 2240675"/>
              <a:gd name="connsiteY34" fmla="*/ 757776 h 1651955"/>
              <a:gd name="connsiteX35" fmla="*/ 68571 w 2240675"/>
              <a:gd name="connsiteY35" fmla="*/ 729201 h 1651955"/>
              <a:gd name="connsiteX36" fmla="*/ 135246 w 2240675"/>
              <a:gd name="connsiteY36" fmla="*/ 719676 h 1651955"/>
              <a:gd name="connsiteX37" fmla="*/ 163821 w 2240675"/>
              <a:gd name="connsiteY37" fmla="*/ 710151 h 1651955"/>
              <a:gd name="connsiteX38" fmla="*/ 220971 w 2240675"/>
              <a:gd name="connsiteY38" fmla="*/ 700626 h 1651955"/>
              <a:gd name="connsiteX39" fmla="*/ 306696 w 2240675"/>
              <a:gd name="connsiteY39" fmla="*/ 681576 h 1651955"/>
              <a:gd name="connsiteX40" fmla="*/ 249546 w 2240675"/>
              <a:gd name="connsiteY40" fmla="*/ 624426 h 1651955"/>
              <a:gd name="connsiteX41" fmla="*/ 220971 w 2240675"/>
              <a:gd name="connsiteY41" fmla="*/ 576801 h 1651955"/>
              <a:gd name="connsiteX42" fmla="*/ 201921 w 2240675"/>
              <a:gd name="connsiteY42" fmla="*/ 548226 h 1651955"/>
              <a:gd name="connsiteX43" fmla="*/ 154296 w 2240675"/>
              <a:gd name="connsiteY43" fmla="*/ 472026 h 1651955"/>
              <a:gd name="connsiteX44" fmla="*/ 201921 w 2240675"/>
              <a:gd name="connsiteY44" fmla="*/ 452976 h 1651955"/>
              <a:gd name="connsiteX45" fmla="*/ 230496 w 2240675"/>
              <a:gd name="connsiteY45" fmla="*/ 433926 h 1651955"/>
              <a:gd name="connsiteX46" fmla="*/ 401946 w 2240675"/>
              <a:gd name="connsiteY46" fmla="*/ 443451 h 1651955"/>
              <a:gd name="connsiteX47" fmla="*/ 430521 w 2240675"/>
              <a:gd name="connsiteY47" fmla="*/ 452976 h 1651955"/>
              <a:gd name="connsiteX48" fmla="*/ 420996 w 2240675"/>
              <a:gd name="connsiteY48" fmla="*/ 424401 h 1651955"/>
              <a:gd name="connsiteX49" fmla="*/ 430521 w 2240675"/>
              <a:gd name="connsiteY49" fmla="*/ 367251 h 1651955"/>
              <a:gd name="connsiteX50" fmla="*/ 468621 w 2240675"/>
              <a:gd name="connsiteY50" fmla="*/ 376776 h 1651955"/>
              <a:gd name="connsiteX51" fmla="*/ 516246 w 2240675"/>
              <a:gd name="connsiteY51" fmla="*/ 167226 h 1651955"/>
              <a:gd name="connsiteX52" fmla="*/ 573396 w 2240675"/>
              <a:gd name="connsiteY52" fmla="*/ 186276 h 1651955"/>
              <a:gd name="connsiteX53" fmla="*/ 630546 w 2240675"/>
              <a:gd name="connsiteY53" fmla="*/ 214851 h 1651955"/>
              <a:gd name="connsiteX54" fmla="*/ 659121 w 2240675"/>
              <a:gd name="connsiteY54" fmla="*/ 205326 h 1651955"/>
              <a:gd name="connsiteX55" fmla="*/ 697221 w 2240675"/>
              <a:gd name="connsiteY55" fmla="*/ 91026 h 1651955"/>
              <a:gd name="connsiteX56" fmla="*/ 725796 w 2240675"/>
              <a:gd name="connsiteY56" fmla="*/ 110076 h 1651955"/>
              <a:gd name="connsiteX57" fmla="*/ 801996 w 2240675"/>
              <a:gd name="connsiteY57" fmla="*/ 81501 h 1651955"/>
              <a:gd name="connsiteX58" fmla="*/ 830571 w 2240675"/>
              <a:gd name="connsiteY58" fmla="*/ 52926 h 1651955"/>
              <a:gd name="connsiteX59" fmla="*/ 868671 w 2240675"/>
              <a:gd name="connsiteY59" fmla="*/ 62451 h 1651955"/>
              <a:gd name="connsiteX60" fmla="*/ 925821 w 2240675"/>
              <a:gd name="connsiteY60" fmla="*/ 100551 h 1651955"/>
              <a:gd name="connsiteX61" fmla="*/ 973446 w 2240675"/>
              <a:gd name="connsiteY61" fmla="*/ 14826 h 1651955"/>
              <a:gd name="connsiteX62" fmla="*/ 1040121 w 2240675"/>
              <a:gd name="connsiteY62" fmla="*/ 81501 h 1651955"/>
              <a:gd name="connsiteX63" fmla="*/ 1087746 w 2240675"/>
              <a:gd name="connsiteY63" fmla="*/ 138651 h 1651955"/>
              <a:gd name="connsiteX64" fmla="*/ 1116321 w 2240675"/>
              <a:gd name="connsiteY64" fmla="*/ 167226 h 1651955"/>
              <a:gd name="connsiteX65" fmla="*/ 1144896 w 2240675"/>
              <a:gd name="connsiteY65" fmla="*/ 81501 h 1651955"/>
              <a:gd name="connsiteX66" fmla="*/ 1173471 w 2240675"/>
              <a:gd name="connsiteY66" fmla="*/ 52926 h 1651955"/>
              <a:gd name="connsiteX67" fmla="*/ 1192521 w 2240675"/>
              <a:gd name="connsiteY67" fmla="*/ 119601 h 1651955"/>
              <a:gd name="connsiteX68" fmla="*/ 1211571 w 2240675"/>
              <a:gd name="connsiteY68" fmla="*/ 176751 h 1651955"/>
              <a:gd name="connsiteX69" fmla="*/ 1268721 w 2240675"/>
              <a:gd name="connsiteY69" fmla="*/ 224376 h 1651955"/>
              <a:gd name="connsiteX70" fmla="*/ 1297296 w 2240675"/>
              <a:gd name="connsiteY70" fmla="*/ 214851 h 1651955"/>
              <a:gd name="connsiteX71" fmla="*/ 1344921 w 2240675"/>
              <a:gd name="connsiteY71" fmla="*/ 148176 h 1651955"/>
              <a:gd name="connsiteX72" fmla="*/ 1354446 w 2240675"/>
              <a:gd name="connsiteY72" fmla="*/ 119601 h 1651955"/>
              <a:gd name="connsiteX73" fmla="*/ 1383021 w 2240675"/>
              <a:gd name="connsiteY73" fmla="*/ 110076 h 1651955"/>
              <a:gd name="connsiteX74" fmla="*/ 1478271 w 2240675"/>
              <a:gd name="connsiteY74" fmla="*/ 148176 h 1651955"/>
              <a:gd name="connsiteX75" fmla="*/ 1535421 w 2240675"/>
              <a:gd name="connsiteY75" fmla="*/ 186276 h 1651955"/>
              <a:gd name="connsiteX76" fmla="*/ 1573521 w 2240675"/>
              <a:gd name="connsiteY76" fmla="*/ 176751 h 1651955"/>
              <a:gd name="connsiteX77" fmla="*/ 1602096 w 2240675"/>
              <a:gd name="connsiteY77" fmla="*/ 157701 h 1651955"/>
              <a:gd name="connsiteX78" fmla="*/ 1630671 w 2240675"/>
              <a:gd name="connsiteY78" fmla="*/ 148176 h 1651955"/>
              <a:gd name="connsiteX79" fmla="*/ 1649721 w 2240675"/>
              <a:gd name="connsiteY79" fmla="*/ 243426 h 1651955"/>
              <a:gd name="connsiteX80" fmla="*/ 1640196 w 2240675"/>
              <a:gd name="connsiteY80" fmla="*/ 310101 h 1651955"/>
              <a:gd name="connsiteX81" fmla="*/ 1621146 w 2240675"/>
              <a:gd name="connsiteY81" fmla="*/ 452976 h 1651955"/>
              <a:gd name="connsiteX82" fmla="*/ 1678296 w 2240675"/>
              <a:gd name="connsiteY82" fmla="*/ 500601 h 1651955"/>
              <a:gd name="connsiteX83" fmla="*/ 1687821 w 2240675"/>
              <a:gd name="connsiteY83" fmla="*/ 557751 h 1651955"/>
              <a:gd name="connsiteX84" fmla="*/ 1697346 w 2240675"/>
              <a:gd name="connsiteY84" fmla="*/ 529176 h 1651955"/>
              <a:gd name="connsiteX85" fmla="*/ 1754496 w 2240675"/>
              <a:gd name="connsiteY85" fmla="*/ 500601 h 1651955"/>
              <a:gd name="connsiteX86" fmla="*/ 1897371 w 2240675"/>
              <a:gd name="connsiteY86" fmla="*/ 538701 h 1651955"/>
              <a:gd name="connsiteX87" fmla="*/ 1859271 w 2240675"/>
              <a:gd name="connsiteY87" fmla="*/ 576801 h 1651955"/>
              <a:gd name="connsiteX88" fmla="*/ 1821171 w 2240675"/>
              <a:gd name="connsiteY88" fmla="*/ 633951 h 1651955"/>
              <a:gd name="connsiteX89" fmla="*/ 1811646 w 2240675"/>
              <a:gd name="connsiteY89" fmla="*/ 662526 h 1651955"/>
              <a:gd name="connsiteX90" fmla="*/ 1773546 w 2240675"/>
              <a:gd name="connsiteY90" fmla="*/ 719676 h 1651955"/>
              <a:gd name="connsiteX91" fmla="*/ 1735446 w 2240675"/>
              <a:gd name="connsiteY91" fmla="*/ 776826 h 1651955"/>
              <a:gd name="connsiteX92" fmla="*/ 1716396 w 2240675"/>
              <a:gd name="connsiteY92" fmla="*/ 805401 h 1651955"/>
              <a:gd name="connsiteX93" fmla="*/ 1792596 w 2240675"/>
              <a:gd name="connsiteY93" fmla="*/ 795876 h 1651955"/>
              <a:gd name="connsiteX94" fmla="*/ 1821171 w 2240675"/>
              <a:gd name="connsiteY94" fmla="*/ 786351 h 1651955"/>
              <a:gd name="connsiteX95" fmla="*/ 1878321 w 2240675"/>
              <a:gd name="connsiteY95" fmla="*/ 776826 h 1651955"/>
              <a:gd name="connsiteX96" fmla="*/ 1906896 w 2240675"/>
              <a:gd name="connsiteY96" fmla="*/ 757776 h 1651955"/>
              <a:gd name="connsiteX97" fmla="*/ 2011671 w 2240675"/>
              <a:gd name="connsiteY97" fmla="*/ 729201 h 1651955"/>
              <a:gd name="connsiteX98" fmla="*/ 2230746 w 2240675"/>
              <a:gd name="connsiteY98" fmla="*/ 748251 h 1651955"/>
              <a:gd name="connsiteX99" fmla="*/ 2202171 w 2240675"/>
              <a:gd name="connsiteY99" fmla="*/ 757776 h 1651955"/>
              <a:gd name="connsiteX100" fmla="*/ 2173596 w 2240675"/>
              <a:gd name="connsiteY100" fmla="*/ 776826 h 1651955"/>
              <a:gd name="connsiteX101" fmla="*/ 2145021 w 2240675"/>
              <a:gd name="connsiteY101" fmla="*/ 814926 h 1651955"/>
              <a:gd name="connsiteX102" fmla="*/ 2087871 w 2240675"/>
              <a:gd name="connsiteY102" fmla="*/ 872076 h 1651955"/>
              <a:gd name="connsiteX103" fmla="*/ 2059296 w 2240675"/>
              <a:gd name="connsiteY103" fmla="*/ 900651 h 1651955"/>
              <a:gd name="connsiteX104" fmla="*/ 2030721 w 2240675"/>
              <a:gd name="connsiteY104" fmla="*/ 929226 h 1651955"/>
              <a:gd name="connsiteX105" fmla="*/ 1992621 w 2240675"/>
              <a:gd name="connsiteY105" fmla="*/ 948276 h 1651955"/>
              <a:gd name="connsiteX106" fmla="*/ 1964046 w 2240675"/>
              <a:gd name="connsiteY106" fmla="*/ 976851 h 1651955"/>
              <a:gd name="connsiteX107" fmla="*/ 1906896 w 2240675"/>
              <a:gd name="connsiteY107" fmla="*/ 995901 h 1651955"/>
              <a:gd name="connsiteX108" fmla="*/ 1773546 w 2240675"/>
              <a:gd name="connsiteY108" fmla="*/ 1014951 h 1651955"/>
              <a:gd name="connsiteX109" fmla="*/ 1840221 w 2240675"/>
              <a:gd name="connsiteY109" fmla="*/ 1043526 h 1651955"/>
              <a:gd name="connsiteX110" fmla="*/ 1916421 w 2240675"/>
              <a:gd name="connsiteY110" fmla="*/ 1062576 h 1651955"/>
              <a:gd name="connsiteX111" fmla="*/ 1944996 w 2240675"/>
              <a:gd name="connsiteY111" fmla="*/ 1072101 h 1651955"/>
              <a:gd name="connsiteX112" fmla="*/ 2021196 w 2240675"/>
              <a:gd name="connsiteY112" fmla="*/ 1081626 h 1651955"/>
              <a:gd name="connsiteX113" fmla="*/ 2049771 w 2240675"/>
              <a:gd name="connsiteY113" fmla="*/ 1091151 h 1651955"/>
              <a:gd name="connsiteX114" fmla="*/ 2002146 w 2240675"/>
              <a:gd name="connsiteY114" fmla="*/ 1176876 h 1651955"/>
              <a:gd name="connsiteX115" fmla="*/ 1964046 w 2240675"/>
              <a:gd name="connsiteY115" fmla="*/ 1195926 h 1651955"/>
              <a:gd name="connsiteX116" fmla="*/ 1878321 w 2240675"/>
              <a:gd name="connsiteY116" fmla="*/ 1214976 h 1651955"/>
              <a:gd name="connsiteX117" fmla="*/ 1764021 w 2240675"/>
              <a:gd name="connsiteY117" fmla="*/ 1234026 h 1651955"/>
              <a:gd name="connsiteX118" fmla="*/ 1678296 w 2240675"/>
              <a:gd name="connsiteY118" fmla="*/ 1253076 h 1651955"/>
              <a:gd name="connsiteX119" fmla="*/ 1468746 w 2240675"/>
              <a:gd name="connsiteY119" fmla="*/ 1224501 h 1651955"/>
              <a:gd name="connsiteX120" fmla="*/ 1430646 w 2240675"/>
              <a:gd name="connsiteY120" fmla="*/ 1205451 h 1651955"/>
              <a:gd name="connsiteX121" fmla="*/ 1373496 w 2240675"/>
              <a:gd name="connsiteY121" fmla="*/ 1167351 h 1651955"/>
              <a:gd name="connsiteX122" fmla="*/ 1373496 w 2240675"/>
              <a:gd name="connsiteY122" fmla="*/ 1357851 h 1651955"/>
              <a:gd name="connsiteX123" fmla="*/ 1383021 w 2240675"/>
              <a:gd name="connsiteY123" fmla="*/ 1395951 h 1651955"/>
              <a:gd name="connsiteX124" fmla="*/ 1411596 w 2240675"/>
              <a:gd name="connsiteY124" fmla="*/ 1453101 h 1651955"/>
              <a:gd name="connsiteX125" fmla="*/ 1430646 w 2240675"/>
              <a:gd name="connsiteY125" fmla="*/ 1557876 h 1651955"/>
              <a:gd name="connsiteX126" fmla="*/ 1411596 w 2240675"/>
              <a:gd name="connsiteY126" fmla="*/ 1624551 h 1651955"/>
              <a:gd name="connsiteX127" fmla="*/ 1306821 w 2240675"/>
              <a:gd name="connsiteY127" fmla="*/ 1605501 h 1651955"/>
              <a:gd name="connsiteX128" fmla="*/ 1259196 w 2240675"/>
              <a:gd name="connsiteY128" fmla="*/ 1586451 h 1651955"/>
              <a:gd name="connsiteX129" fmla="*/ 1202046 w 2240675"/>
              <a:gd name="connsiteY129" fmla="*/ 1538826 h 1651955"/>
              <a:gd name="connsiteX130" fmla="*/ 1182996 w 2240675"/>
              <a:gd name="connsiteY130" fmla="*/ 1510251 h 1651955"/>
              <a:gd name="connsiteX131" fmla="*/ 1144896 w 2240675"/>
              <a:gd name="connsiteY131" fmla="*/ 1481676 h 1651955"/>
              <a:gd name="connsiteX132" fmla="*/ 1116321 w 2240675"/>
              <a:gd name="connsiteY132" fmla="*/ 1453101 h 1651955"/>
              <a:gd name="connsiteX133" fmla="*/ 1049646 w 2240675"/>
              <a:gd name="connsiteY133" fmla="*/ 1395951 h 1651955"/>
              <a:gd name="connsiteX134" fmla="*/ 1030596 w 2240675"/>
              <a:gd name="connsiteY134" fmla="*/ 1338801 h 1651955"/>
              <a:gd name="connsiteX135" fmla="*/ 1011546 w 2240675"/>
              <a:gd name="connsiteY135" fmla="*/ 1300701 h 1651955"/>
              <a:gd name="connsiteX136" fmla="*/ 982971 w 2240675"/>
              <a:gd name="connsiteY136" fmla="*/ 1234026 h 1651955"/>
              <a:gd name="connsiteX137" fmla="*/ 992496 w 2240675"/>
              <a:gd name="connsiteY137" fmla="*/ 1262601 h 165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2240675" h="1651955">
                <a:moveTo>
                  <a:pt x="992496" y="1262601"/>
                </a:moveTo>
                <a:cubicBezTo>
                  <a:pt x="992496" y="1272126"/>
                  <a:pt x="987461" y="1282196"/>
                  <a:pt x="982971" y="1291176"/>
                </a:cubicBezTo>
                <a:cubicBezTo>
                  <a:pt x="975229" y="1306660"/>
                  <a:pt x="942896" y="1347065"/>
                  <a:pt x="935346" y="1357851"/>
                </a:cubicBezTo>
                <a:cubicBezTo>
                  <a:pt x="885833" y="1428584"/>
                  <a:pt x="919917" y="1403665"/>
                  <a:pt x="859146" y="1434051"/>
                </a:cubicBezTo>
                <a:cubicBezTo>
                  <a:pt x="805171" y="1515013"/>
                  <a:pt x="894071" y="1389601"/>
                  <a:pt x="782946" y="1500726"/>
                </a:cubicBezTo>
                <a:cubicBezTo>
                  <a:pt x="773421" y="1510251"/>
                  <a:pt x="765004" y="1521031"/>
                  <a:pt x="754371" y="1529301"/>
                </a:cubicBezTo>
                <a:cubicBezTo>
                  <a:pt x="689846" y="1579487"/>
                  <a:pt x="714946" y="1554551"/>
                  <a:pt x="659121" y="1586451"/>
                </a:cubicBezTo>
                <a:cubicBezTo>
                  <a:pt x="649182" y="1592131"/>
                  <a:pt x="640785" y="1600381"/>
                  <a:pt x="630546" y="1605501"/>
                </a:cubicBezTo>
                <a:cubicBezTo>
                  <a:pt x="621566" y="1609991"/>
                  <a:pt x="610951" y="1610536"/>
                  <a:pt x="601971" y="1615026"/>
                </a:cubicBezTo>
                <a:cubicBezTo>
                  <a:pt x="528113" y="1651955"/>
                  <a:pt x="616645" y="1619660"/>
                  <a:pt x="544821" y="1643601"/>
                </a:cubicBezTo>
                <a:cubicBezTo>
                  <a:pt x="532121" y="1640426"/>
                  <a:pt x="515240" y="1644015"/>
                  <a:pt x="506721" y="1634076"/>
                </a:cubicBezTo>
                <a:cubicBezTo>
                  <a:pt x="493653" y="1618830"/>
                  <a:pt x="487671" y="1576926"/>
                  <a:pt x="487671" y="1576926"/>
                </a:cubicBezTo>
                <a:cubicBezTo>
                  <a:pt x="497496" y="1527799"/>
                  <a:pt x="502651" y="1508053"/>
                  <a:pt x="506721" y="1453101"/>
                </a:cubicBezTo>
                <a:cubicBezTo>
                  <a:pt x="511183" y="1392858"/>
                  <a:pt x="510777" y="1332286"/>
                  <a:pt x="516246" y="1272126"/>
                </a:cubicBezTo>
                <a:cubicBezTo>
                  <a:pt x="517155" y="1262127"/>
                  <a:pt x="521281" y="1252531"/>
                  <a:pt x="525771" y="1243551"/>
                </a:cubicBezTo>
                <a:cubicBezTo>
                  <a:pt x="530891" y="1233312"/>
                  <a:pt x="538471" y="1224501"/>
                  <a:pt x="544821" y="1214976"/>
                </a:cubicBezTo>
                <a:cubicBezTo>
                  <a:pt x="535296" y="1208626"/>
                  <a:pt x="527694" y="1195926"/>
                  <a:pt x="516246" y="1195926"/>
                </a:cubicBezTo>
                <a:cubicBezTo>
                  <a:pt x="496166" y="1195926"/>
                  <a:pt x="459096" y="1214976"/>
                  <a:pt x="459096" y="1214976"/>
                </a:cubicBezTo>
                <a:cubicBezTo>
                  <a:pt x="309871" y="1211801"/>
                  <a:pt x="160334" y="1215604"/>
                  <a:pt x="11421" y="1205451"/>
                </a:cubicBezTo>
                <a:cubicBezTo>
                  <a:pt x="0" y="1204672"/>
                  <a:pt x="30681" y="1193055"/>
                  <a:pt x="39996" y="1186401"/>
                </a:cubicBezTo>
                <a:cubicBezTo>
                  <a:pt x="52914" y="1177174"/>
                  <a:pt x="63442" y="1163932"/>
                  <a:pt x="78096" y="1157826"/>
                </a:cubicBezTo>
                <a:cubicBezTo>
                  <a:pt x="102264" y="1147756"/>
                  <a:pt x="130878" y="1150485"/>
                  <a:pt x="154296" y="1138776"/>
                </a:cubicBezTo>
                <a:cubicBezTo>
                  <a:pt x="280658" y="1075595"/>
                  <a:pt x="122865" y="1152246"/>
                  <a:pt x="220971" y="1110201"/>
                </a:cubicBezTo>
                <a:cubicBezTo>
                  <a:pt x="290703" y="1080316"/>
                  <a:pt x="226927" y="1099187"/>
                  <a:pt x="297171" y="1081626"/>
                </a:cubicBezTo>
                <a:cubicBezTo>
                  <a:pt x="306696" y="1075276"/>
                  <a:pt x="315285" y="1067225"/>
                  <a:pt x="325746" y="1062576"/>
                </a:cubicBezTo>
                <a:cubicBezTo>
                  <a:pt x="344096" y="1054421"/>
                  <a:pt x="366188" y="1054665"/>
                  <a:pt x="382896" y="1043526"/>
                </a:cubicBezTo>
                <a:cubicBezTo>
                  <a:pt x="422679" y="1017004"/>
                  <a:pt x="403376" y="1032571"/>
                  <a:pt x="440046" y="995901"/>
                </a:cubicBezTo>
                <a:cubicBezTo>
                  <a:pt x="427346" y="992726"/>
                  <a:pt x="414992" y="987463"/>
                  <a:pt x="401946" y="986376"/>
                </a:cubicBezTo>
                <a:cubicBezTo>
                  <a:pt x="338586" y="981096"/>
                  <a:pt x="274160" y="987303"/>
                  <a:pt x="211446" y="976851"/>
                </a:cubicBezTo>
                <a:cubicBezTo>
                  <a:pt x="195787" y="974241"/>
                  <a:pt x="186264" y="957503"/>
                  <a:pt x="173346" y="948276"/>
                </a:cubicBezTo>
                <a:cubicBezTo>
                  <a:pt x="164031" y="941622"/>
                  <a:pt x="154296" y="935576"/>
                  <a:pt x="144771" y="929226"/>
                </a:cubicBezTo>
                <a:lnTo>
                  <a:pt x="106671" y="872076"/>
                </a:lnTo>
                <a:cubicBezTo>
                  <a:pt x="100321" y="862551"/>
                  <a:pt x="91241" y="854361"/>
                  <a:pt x="87621" y="843501"/>
                </a:cubicBezTo>
                <a:lnTo>
                  <a:pt x="68571" y="786351"/>
                </a:lnTo>
                <a:lnTo>
                  <a:pt x="59046" y="757776"/>
                </a:lnTo>
                <a:cubicBezTo>
                  <a:pt x="62221" y="748251"/>
                  <a:pt x="59591" y="733691"/>
                  <a:pt x="68571" y="729201"/>
                </a:cubicBezTo>
                <a:cubicBezTo>
                  <a:pt x="88651" y="719161"/>
                  <a:pt x="113231" y="724079"/>
                  <a:pt x="135246" y="719676"/>
                </a:cubicBezTo>
                <a:cubicBezTo>
                  <a:pt x="145091" y="717707"/>
                  <a:pt x="154020" y="712329"/>
                  <a:pt x="163821" y="710151"/>
                </a:cubicBezTo>
                <a:cubicBezTo>
                  <a:pt x="182674" y="705961"/>
                  <a:pt x="202033" y="704414"/>
                  <a:pt x="220971" y="700626"/>
                </a:cubicBezTo>
                <a:cubicBezTo>
                  <a:pt x="249675" y="694885"/>
                  <a:pt x="278121" y="687926"/>
                  <a:pt x="306696" y="681576"/>
                </a:cubicBezTo>
                <a:cubicBezTo>
                  <a:pt x="287646" y="662526"/>
                  <a:pt x="263407" y="647528"/>
                  <a:pt x="249546" y="624426"/>
                </a:cubicBezTo>
                <a:cubicBezTo>
                  <a:pt x="240021" y="608551"/>
                  <a:pt x="230783" y="592500"/>
                  <a:pt x="220971" y="576801"/>
                </a:cubicBezTo>
                <a:cubicBezTo>
                  <a:pt x="214904" y="567093"/>
                  <a:pt x="207988" y="557934"/>
                  <a:pt x="201921" y="548226"/>
                </a:cubicBezTo>
                <a:cubicBezTo>
                  <a:pt x="144480" y="456320"/>
                  <a:pt x="197823" y="537316"/>
                  <a:pt x="154296" y="472026"/>
                </a:cubicBezTo>
                <a:cubicBezTo>
                  <a:pt x="170171" y="465676"/>
                  <a:pt x="186628" y="460622"/>
                  <a:pt x="201921" y="452976"/>
                </a:cubicBezTo>
                <a:cubicBezTo>
                  <a:pt x="212160" y="447856"/>
                  <a:pt x="219061" y="434471"/>
                  <a:pt x="230496" y="433926"/>
                </a:cubicBezTo>
                <a:lnTo>
                  <a:pt x="401946" y="443451"/>
                </a:lnTo>
                <a:cubicBezTo>
                  <a:pt x="411471" y="446626"/>
                  <a:pt x="423421" y="460076"/>
                  <a:pt x="430521" y="452976"/>
                </a:cubicBezTo>
                <a:cubicBezTo>
                  <a:pt x="437621" y="445876"/>
                  <a:pt x="420996" y="434441"/>
                  <a:pt x="420996" y="424401"/>
                </a:cubicBezTo>
                <a:cubicBezTo>
                  <a:pt x="420996" y="405088"/>
                  <a:pt x="427346" y="386301"/>
                  <a:pt x="430521" y="367251"/>
                </a:cubicBezTo>
                <a:cubicBezTo>
                  <a:pt x="443221" y="370426"/>
                  <a:pt x="455530" y="376776"/>
                  <a:pt x="468621" y="376776"/>
                </a:cubicBezTo>
                <a:cubicBezTo>
                  <a:pt x="570254" y="376776"/>
                  <a:pt x="512342" y="249209"/>
                  <a:pt x="516246" y="167226"/>
                </a:cubicBezTo>
                <a:cubicBezTo>
                  <a:pt x="535296" y="173576"/>
                  <a:pt x="556688" y="175137"/>
                  <a:pt x="573396" y="186276"/>
                </a:cubicBezTo>
                <a:cubicBezTo>
                  <a:pt x="610325" y="210895"/>
                  <a:pt x="591111" y="201706"/>
                  <a:pt x="630546" y="214851"/>
                </a:cubicBezTo>
                <a:cubicBezTo>
                  <a:pt x="640071" y="211676"/>
                  <a:pt x="656363" y="214980"/>
                  <a:pt x="659121" y="205326"/>
                </a:cubicBezTo>
                <a:cubicBezTo>
                  <a:pt x="682211" y="124512"/>
                  <a:pt x="626270" y="55551"/>
                  <a:pt x="697221" y="91026"/>
                </a:cubicBezTo>
                <a:cubicBezTo>
                  <a:pt x="707460" y="96146"/>
                  <a:pt x="716271" y="103726"/>
                  <a:pt x="725796" y="110076"/>
                </a:cubicBezTo>
                <a:cubicBezTo>
                  <a:pt x="756477" y="102406"/>
                  <a:pt x="775176" y="100658"/>
                  <a:pt x="801996" y="81501"/>
                </a:cubicBezTo>
                <a:cubicBezTo>
                  <a:pt x="812957" y="73671"/>
                  <a:pt x="821046" y="62451"/>
                  <a:pt x="830571" y="52926"/>
                </a:cubicBezTo>
                <a:cubicBezTo>
                  <a:pt x="843271" y="56101"/>
                  <a:pt x="856962" y="56597"/>
                  <a:pt x="868671" y="62451"/>
                </a:cubicBezTo>
                <a:cubicBezTo>
                  <a:pt x="889149" y="72690"/>
                  <a:pt x="925821" y="100551"/>
                  <a:pt x="925821" y="100551"/>
                </a:cubicBezTo>
                <a:cubicBezTo>
                  <a:pt x="949131" y="30622"/>
                  <a:pt x="930672" y="57600"/>
                  <a:pt x="973446" y="14826"/>
                </a:cubicBezTo>
                <a:cubicBezTo>
                  <a:pt x="1038104" y="36379"/>
                  <a:pt x="963700" y="5080"/>
                  <a:pt x="1040121" y="81501"/>
                </a:cubicBezTo>
                <a:cubicBezTo>
                  <a:pt x="1123603" y="164983"/>
                  <a:pt x="1021441" y="59085"/>
                  <a:pt x="1087746" y="138651"/>
                </a:cubicBezTo>
                <a:cubicBezTo>
                  <a:pt x="1096370" y="148999"/>
                  <a:pt x="1106796" y="157701"/>
                  <a:pt x="1116321" y="167226"/>
                </a:cubicBezTo>
                <a:cubicBezTo>
                  <a:pt x="1123635" y="130657"/>
                  <a:pt x="1122988" y="112173"/>
                  <a:pt x="1144896" y="81501"/>
                </a:cubicBezTo>
                <a:cubicBezTo>
                  <a:pt x="1152726" y="70540"/>
                  <a:pt x="1163946" y="62451"/>
                  <a:pt x="1173471" y="52926"/>
                </a:cubicBezTo>
                <a:cubicBezTo>
                  <a:pt x="1205482" y="148958"/>
                  <a:pt x="1156641" y="0"/>
                  <a:pt x="1192521" y="119601"/>
                </a:cubicBezTo>
                <a:cubicBezTo>
                  <a:pt x="1198291" y="138835"/>
                  <a:pt x="1194863" y="165612"/>
                  <a:pt x="1211571" y="176751"/>
                </a:cubicBezTo>
                <a:cubicBezTo>
                  <a:pt x="1251354" y="203273"/>
                  <a:pt x="1232051" y="187706"/>
                  <a:pt x="1268721" y="224376"/>
                </a:cubicBezTo>
                <a:cubicBezTo>
                  <a:pt x="1278246" y="221201"/>
                  <a:pt x="1289583" y="221279"/>
                  <a:pt x="1297296" y="214851"/>
                </a:cubicBezTo>
                <a:cubicBezTo>
                  <a:pt x="1300994" y="211769"/>
                  <a:pt x="1339957" y="158104"/>
                  <a:pt x="1344921" y="148176"/>
                </a:cubicBezTo>
                <a:cubicBezTo>
                  <a:pt x="1349411" y="139196"/>
                  <a:pt x="1347346" y="126701"/>
                  <a:pt x="1354446" y="119601"/>
                </a:cubicBezTo>
                <a:cubicBezTo>
                  <a:pt x="1361546" y="112501"/>
                  <a:pt x="1373496" y="113251"/>
                  <a:pt x="1383021" y="110076"/>
                </a:cubicBezTo>
                <a:cubicBezTo>
                  <a:pt x="1423911" y="123706"/>
                  <a:pt x="1443233" y="127153"/>
                  <a:pt x="1478271" y="148176"/>
                </a:cubicBezTo>
                <a:cubicBezTo>
                  <a:pt x="1497904" y="159956"/>
                  <a:pt x="1535421" y="186276"/>
                  <a:pt x="1535421" y="186276"/>
                </a:cubicBezTo>
                <a:cubicBezTo>
                  <a:pt x="1548121" y="183101"/>
                  <a:pt x="1561489" y="181908"/>
                  <a:pt x="1573521" y="176751"/>
                </a:cubicBezTo>
                <a:cubicBezTo>
                  <a:pt x="1584043" y="172242"/>
                  <a:pt x="1591857" y="162821"/>
                  <a:pt x="1602096" y="157701"/>
                </a:cubicBezTo>
                <a:cubicBezTo>
                  <a:pt x="1611076" y="153211"/>
                  <a:pt x="1621146" y="151351"/>
                  <a:pt x="1630671" y="148176"/>
                </a:cubicBezTo>
                <a:cubicBezTo>
                  <a:pt x="1642401" y="183365"/>
                  <a:pt x="1649721" y="199646"/>
                  <a:pt x="1649721" y="243426"/>
                </a:cubicBezTo>
                <a:cubicBezTo>
                  <a:pt x="1649721" y="265877"/>
                  <a:pt x="1642546" y="287774"/>
                  <a:pt x="1640196" y="310101"/>
                </a:cubicBezTo>
                <a:cubicBezTo>
                  <a:pt x="1625853" y="446359"/>
                  <a:pt x="1643807" y="384992"/>
                  <a:pt x="1621146" y="452976"/>
                </a:cubicBezTo>
                <a:cubicBezTo>
                  <a:pt x="1636326" y="463096"/>
                  <a:pt x="1670576" y="483231"/>
                  <a:pt x="1678296" y="500601"/>
                </a:cubicBezTo>
                <a:cubicBezTo>
                  <a:pt x="1686140" y="518249"/>
                  <a:pt x="1684646" y="538701"/>
                  <a:pt x="1687821" y="557751"/>
                </a:cubicBezTo>
                <a:cubicBezTo>
                  <a:pt x="1690996" y="548226"/>
                  <a:pt x="1691074" y="537016"/>
                  <a:pt x="1697346" y="529176"/>
                </a:cubicBezTo>
                <a:cubicBezTo>
                  <a:pt x="1710775" y="512390"/>
                  <a:pt x="1735672" y="506876"/>
                  <a:pt x="1754496" y="500601"/>
                </a:cubicBezTo>
                <a:cubicBezTo>
                  <a:pt x="1864846" y="507092"/>
                  <a:pt x="1959752" y="465923"/>
                  <a:pt x="1897371" y="538701"/>
                </a:cubicBezTo>
                <a:cubicBezTo>
                  <a:pt x="1885682" y="552338"/>
                  <a:pt x="1871971" y="564101"/>
                  <a:pt x="1859271" y="576801"/>
                </a:cubicBezTo>
                <a:cubicBezTo>
                  <a:pt x="1836623" y="644745"/>
                  <a:pt x="1868737" y="562602"/>
                  <a:pt x="1821171" y="633951"/>
                </a:cubicBezTo>
                <a:cubicBezTo>
                  <a:pt x="1815602" y="642305"/>
                  <a:pt x="1816522" y="653749"/>
                  <a:pt x="1811646" y="662526"/>
                </a:cubicBezTo>
                <a:cubicBezTo>
                  <a:pt x="1800527" y="682540"/>
                  <a:pt x="1786246" y="700626"/>
                  <a:pt x="1773546" y="719676"/>
                </a:cubicBezTo>
                <a:lnTo>
                  <a:pt x="1735446" y="776826"/>
                </a:lnTo>
                <a:cubicBezTo>
                  <a:pt x="1729096" y="786351"/>
                  <a:pt x="1705037" y="806821"/>
                  <a:pt x="1716396" y="805401"/>
                </a:cubicBezTo>
                <a:lnTo>
                  <a:pt x="1792596" y="795876"/>
                </a:lnTo>
                <a:cubicBezTo>
                  <a:pt x="1802121" y="792701"/>
                  <a:pt x="1811370" y="788529"/>
                  <a:pt x="1821171" y="786351"/>
                </a:cubicBezTo>
                <a:cubicBezTo>
                  <a:pt x="1840024" y="782161"/>
                  <a:pt x="1859999" y="782933"/>
                  <a:pt x="1878321" y="776826"/>
                </a:cubicBezTo>
                <a:cubicBezTo>
                  <a:pt x="1889181" y="773206"/>
                  <a:pt x="1896435" y="762425"/>
                  <a:pt x="1906896" y="757776"/>
                </a:cubicBezTo>
                <a:cubicBezTo>
                  <a:pt x="1946446" y="740198"/>
                  <a:pt x="1970927" y="737350"/>
                  <a:pt x="2011671" y="729201"/>
                </a:cubicBezTo>
                <a:cubicBezTo>
                  <a:pt x="2084696" y="735551"/>
                  <a:pt x="2158256" y="737378"/>
                  <a:pt x="2230746" y="748251"/>
                </a:cubicBezTo>
                <a:cubicBezTo>
                  <a:pt x="2240675" y="749740"/>
                  <a:pt x="2211151" y="753286"/>
                  <a:pt x="2202171" y="757776"/>
                </a:cubicBezTo>
                <a:cubicBezTo>
                  <a:pt x="2191932" y="762896"/>
                  <a:pt x="2181691" y="768731"/>
                  <a:pt x="2173596" y="776826"/>
                </a:cubicBezTo>
                <a:cubicBezTo>
                  <a:pt x="2162371" y="788051"/>
                  <a:pt x="2155641" y="803126"/>
                  <a:pt x="2145021" y="814926"/>
                </a:cubicBezTo>
                <a:cubicBezTo>
                  <a:pt x="2126999" y="834951"/>
                  <a:pt x="2106921" y="853026"/>
                  <a:pt x="2087871" y="872076"/>
                </a:cubicBezTo>
                <a:lnTo>
                  <a:pt x="2059296" y="900651"/>
                </a:lnTo>
                <a:cubicBezTo>
                  <a:pt x="2049771" y="910176"/>
                  <a:pt x="2042769" y="923202"/>
                  <a:pt x="2030721" y="929226"/>
                </a:cubicBezTo>
                <a:cubicBezTo>
                  <a:pt x="2018021" y="935576"/>
                  <a:pt x="2004175" y="940023"/>
                  <a:pt x="1992621" y="948276"/>
                </a:cubicBezTo>
                <a:cubicBezTo>
                  <a:pt x="1981660" y="956106"/>
                  <a:pt x="1975821" y="970309"/>
                  <a:pt x="1964046" y="976851"/>
                </a:cubicBezTo>
                <a:cubicBezTo>
                  <a:pt x="1946493" y="986603"/>
                  <a:pt x="1926587" y="991963"/>
                  <a:pt x="1906896" y="995901"/>
                </a:cubicBezTo>
                <a:cubicBezTo>
                  <a:pt x="1831078" y="1011065"/>
                  <a:pt x="1875361" y="1003638"/>
                  <a:pt x="1773546" y="1014951"/>
                </a:cubicBezTo>
                <a:cubicBezTo>
                  <a:pt x="1804770" y="1030563"/>
                  <a:pt x="1809388" y="1035117"/>
                  <a:pt x="1840221" y="1043526"/>
                </a:cubicBezTo>
                <a:cubicBezTo>
                  <a:pt x="1865480" y="1050415"/>
                  <a:pt x="1891583" y="1054297"/>
                  <a:pt x="1916421" y="1062576"/>
                </a:cubicBezTo>
                <a:cubicBezTo>
                  <a:pt x="1925946" y="1065751"/>
                  <a:pt x="1935118" y="1070305"/>
                  <a:pt x="1944996" y="1072101"/>
                </a:cubicBezTo>
                <a:cubicBezTo>
                  <a:pt x="1970181" y="1076680"/>
                  <a:pt x="1995796" y="1078451"/>
                  <a:pt x="2021196" y="1081626"/>
                </a:cubicBezTo>
                <a:cubicBezTo>
                  <a:pt x="2030721" y="1084801"/>
                  <a:pt x="2048351" y="1081212"/>
                  <a:pt x="2049771" y="1091151"/>
                </a:cubicBezTo>
                <a:cubicBezTo>
                  <a:pt x="2054316" y="1122966"/>
                  <a:pt x="2026235" y="1159670"/>
                  <a:pt x="2002146" y="1176876"/>
                </a:cubicBezTo>
                <a:cubicBezTo>
                  <a:pt x="1990592" y="1185129"/>
                  <a:pt x="1977097" y="1190333"/>
                  <a:pt x="1964046" y="1195926"/>
                </a:cubicBezTo>
                <a:cubicBezTo>
                  <a:pt x="1935034" y="1208360"/>
                  <a:pt x="1910973" y="1209953"/>
                  <a:pt x="1878321" y="1214976"/>
                </a:cubicBezTo>
                <a:cubicBezTo>
                  <a:pt x="1700357" y="1242355"/>
                  <a:pt x="1902355" y="1208874"/>
                  <a:pt x="1764021" y="1234026"/>
                </a:cubicBezTo>
                <a:cubicBezTo>
                  <a:pt x="1690262" y="1247437"/>
                  <a:pt x="1728679" y="1236282"/>
                  <a:pt x="1678296" y="1253076"/>
                </a:cubicBezTo>
                <a:cubicBezTo>
                  <a:pt x="1607667" y="1248662"/>
                  <a:pt x="1534017" y="1257136"/>
                  <a:pt x="1468746" y="1224501"/>
                </a:cubicBezTo>
                <a:cubicBezTo>
                  <a:pt x="1456046" y="1218151"/>
                  <a:pt x="1442822" y="1212756"/>
                  <a:pt x="1430646" y="1205451"/>
                </a:cubicBezTo>
                <a:cubicBezTo>
                  <a:pt x="1411013" y="1193671"/>
                  <a:pt x="1373496" y="1167351"/>
                  <a:pt x="1373496" y="1167351"/>
                </a:cubicBezTo>
                <a:cubicBezTo>
                  <a:pt x="1347777" y="1244507"/>
                  <a:pt x="1358511" y="1200513"/>
                  <a:pt x="1373496" y="1357851"/>
                </a:cubicBezTo>
                <a:cubicBezTo>
                  <a:pt x="1374737" y="1370883"/>
                  <a:pt x="1378159" y="1383796"/>
                  <a:pt x="1383021" y="1395951"/>
                </a:cubicBezTo>
                <a:cubicBezTo>
                  <a:pt x="1390931" y="1415726"/>
                  <a:pt x="1403686" y="1433326"/>
                  <a:pt x="1411596" y="1453101"/>
                </a:cubicBezTo>
                <a:cubicBezTo>
                  <a:pt x="1421576" y="1478051"/>
                  <a:pt x="1427827" y="1538146"/>
                  <a:pt x="1430646" y="1557876"/>
                </a:cubicBezTo>
                <a:cubicBezTo>
                  <a:pt x="1424296" y="1580101"/>
                  <a:pt x="1430828" y="1611729"/>
                  <a:pt x="1411596" y="1624551"/>
                </a:cubicBezTo>
                <a:cubicBezTo>
                  <a:pt x="1404985" y="1628958"/>
                  <a:pt x="1324122" y="1611268"/>
                  <a:pt x="1306821" y="1605501"/>
                </a:cubicBezTo>
                <a:cubicBezTo>
                  <a:pt x="1290601" y="1600094"/>
                  <a:pt x="1274489" y="1594097"/>
                  <a:pt x="1259196" y="1586451"/>
                </a:cubicBezTo>
                <a:cubicBezTo>
                  <a:pt x="1237789" y="1575747"/>
                  <a:pt x="1217093" y="1556882"/>
                  <a:pt x="1202046" y="1538826"/>
                </a:cubicBezTo>
                <a:cubicBezTo>
                  <a:pt x="1194717" y="1530032"/>
                  <a:pt x="1191091" y="1518346"/>
                  <a:pt x="1182996" y="1510251"/>
                </a:cubicBezTo>
                <a:cubicBezTo>
                  <a:pt x="1171771" y="1499026"/>
                  <a:pt x="1156949" y="1492007"/>
                  <a:pt x="1144896" y="1481676"/>
                </a:cubicBezTo>
                <a:cubicBezTo>
                  <a:pt x="1134669" y="1472910"/>
                  <a:pt x="1126669" y="1461725"/>
                  <a:pt x="1116321" y="1453101"/>
                </a:cubicBezTo>
                <a:cubicBezTo>
                  <a:pt x="1029283" y="1380569"/>
                  <a:pt x="1164119" y="1510424"/>
                  <a:pt x="1049646" y="1395951"/>
                </a:cubicBezTo>
                <a:cubicBezTo>
                  <a:pt x="1043296" y="1376901"/>
                  <a:pt x="1038054" y="1357445"/>
                  <a:pt x="1030596" y="1338801"/>
                </a:cubicBezTo>
                <a:cubicBezTo>
                  <a:pt x="1025323" y="1325618"/>
                  <a:pt x="1016532" y="1313996"/>
                  <a:pt x="1011546" y="1300701"/>
                </a:cubicBezTo>
                <a:cubicBezTo>
                  <a:pt x="998430" y="1265725"/>
                  <a:pt x="1009995" y="1261050"/>
                  <a:pt x="982971" y="1234026"/>
                </a:cubicBezTo>
                <a:cubicBezTo>
                  <a:pt x="977951" y="1229006"/>
                  <a:pt x="992496" y="1253076"/>
                  <a:pt x="992496" y="1262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429552" cy="2428892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Подумай!</a:t>
            </a:r>
            <a:br>
              <a:rPr lang="ru-RU" sz="7200" b="1" dirty="0" smtClean="0"/>
            </a:br>
            <a:endParaRPr lang="ru-RU" sz="7200" b="1" dirty="0"/>
          </a:p>
        </p:txBody>
      </p:sp>
      <p:pic>
        <p:nvPicPr>
          <p:cNvPr id="1026" name="Picture 2" descr="C:\Documents and Settings\Ильин\Мои документы\Гладышева С.В\Грустная Дюймовоч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50" b="2836"/>
          <a:stretch>
            <a:fillRect/>
          </a:stretch>
        </p:blipFill>
        <p:spPr bwMode="auto">
          <a:xfrm>
            <a:off x="1571604" y="1714488"/>
            <a:ext cx="5643601" cy="4000528"/>
          </a:xfrm>
          <a:prstGeom prst="rect">
            <a:avLst/>
          </a:prstGeom>
          <a:noFill/>
        </p:spPr>
      </p:pic>
      <p:sp>
        <p:nvSpPr>
          <p:cNvPr id="24" name="Управляющая кнопка: настраиваемая 23">
            <a:hlinkClick r:id="rId4" action="ppaction://hlinksldjump" highlightClick="1"/>
          </p:cNvPr>
          <p:cNvSpPr/>
          <p:nvPr/>
        </p:nvSpPr>
        <p:spPr>
          <a:xfrm>
            <a:off x="7429520" y="5500702"/>
            <a:ext cx="1428760" cy="714380"/>
          </a:xfrm>
          <a:prstGeom prst="actionButtonBlank">
            <a:avLst/>
          </a:prstGeom>
          <a:solidFill>
            <a:schemeClr val="accent3">
              <a:lumMod val="50000"/>
            </a:schemeClr>
          </a:solidFill>
          <a:ln w="57150" cmpd="sng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Назад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Куда упала стрела младшего сына из сказки «Царевна –лягушка»?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221455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 </a:t>
            </a:r>
            <a:r>
              <a:rPr lang="ru-RU" sz="3600" dirty="0" smtClean="0">
                <a:hlinkClick r:id="rId2" action="ppaction://hlinksldjump"/>
              </a:rPr>
              <a:t>На царский двор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3097113"/>
            <a:ext cx="2370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</a:t>
            </a:r>
            <a:r>
              <a:rPr lang="ru-RU" sz="3600" dirty="0" smtClean="0"/>
              <a:t>. </a:t>
            </a:r>
            <a:r>
              <a:rPr lang="ru-RU" sz="3600" dirty="0" smtClean="0">
                <a:hlinkClick r:id="rId3" action="ppaction://hlinksldjump"/>
              </a:rPr>
              <a:t>В болото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4031940"/>
            <a:ext cx="4685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</a:t>
            </a:r>
            <a:r>
              <a:rPr lang="ru-RU" sz="3600" dirty="0" smtClean="0"/>
              <a:t>. </a:t>
            </a:r>
            <a:r>
              <a:rPr lang="ru-RU" sz="3600" dirty="0" smtClean="0">
                <a:hlinkClick r:id="rId2" action="ppaction://hlinksldjump"/>
              </a:rPr>
              <a:t>На купеческий двор</a:t>
            </a:r>
            <a:endParaRPr lang="ru-RU" sz="3600" dirty="0"/>
          </a:p>
        </p:txBody>
      </p:sp>
      <p:pic>
        <p:nvPicPr>
          <p:cNvPr id="5122" name="Picture 2" descr="http://alexyna.a.l.pic.centerblog.net/14a2d6e1.jpg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5786446" y="2214554"/>
            <a:ext cx="3071834" cy="36347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Верно!</a:t>
            </a:r>
            <a:endParaRPr lang="ru-RU" sz="7200" b="1" dirty="0"/>
          </a:p>
        </p:txBody>
      </p:sp>
      <p:grpSp>
        <p:nvGrpSpPr>
          <p:cNvPr id="2" name="Группа 10"/>
          <p:cNvGrpSpPr/>
          <p:nvPr/>
        </p:nvGrpSpPr>
        <p:grpSpPr>
          <a:xfrm>
            <a:off x="2643174" y="1357298"/>
            <a:ext cx="3661464" cy="4619147"/>
            <a:chOff x="4929190" y="642918"/>
            <a:chExt cx="3661464" cy="4619147"/>
          </a:xfrm>
        </p:grpSpPr>
        <p:sp>
          <p:nvSpPr>
            <p:cNvPr id="10" name="Полилиния 9"/>
            <p:cNvSpPr/>
            <p:nvPr/>
          </p:nvSpPr>
          <p:spPr>
            <a:xfrm>
              <a:off x="5765006" y="1573127"/>
              <a:ext cx="502937" cy="389023"/>
            </a:xfrm>
            <a:custGeom>
              <a:avLst/>
              <a:gdLst>
                <a:gd name="connsiteX0" fmla="*/ 364332 w 502937"/>
                <a:gd name="connsiteY0" fmla="*/ 331873 h 389023"/>
                <a:gd name="connsiteX1" fmla="*/ 352425 w 502937"/>
                <a:gd name="connsiteY1" fmla="*/ 317586 h 389023"/>
                <a:gd name="connsiteX2" fmla="*/ 345282 w 502937"/>
                <a:gd name="connsiteY2" fmla="*/ 310442 h 389023"/>
                <a:gd name="connsiteX3" fmla="*/ 340519 w 502937"/>
                <a:gd name="connsiteY3" fmla="*/ 303298 h 389023"/>
                <a:gd name="connsiteX4" fmla="*/ 326232 w 502937"/>
                <a:gd name="connsiteY4" fmla="*/ 293773 h 389023"/>
                <a:gd name="connsiteX5" fmla="*/ 319088 w 502937"/>
                <a:gd name="connsiteY5" fmla="*/ 286629 h 389023"/>
                <a:gd name="connsiteX6" fmla="*/ 314325 w 502937"/>
                <a:gd name="connsiteY6" fmla="*/ 272342 h 389023"/>
                <a:gd name="connsiteX7" fmla="*/ 311944 w 502937"/>
                <a:gd name="connsiteY7" fmla="*/ 265198 h 389023"/>
                <a:gd name="connsiteX8" fmla="*/ 307182 w 502937"/>
                <a:gd name="connsiteY8" fmla="*/ 255673 h 389023"/>
                <a:gd name="connsiteX9" fmla="*/ 302419 w 502937"/>
                <a:gd name="connsiteY9" fmla="*/ 248529 h 389023"/>
                <a:gd name="connsiteX10" fmla="*/ 280988 w 502937"/>
                <a:gd name="connsiteY10" fmla="*/ 234242 h 389023"/>
                <a:gd name="connsiteX11" fmla="*/ 273844 w 502937"/>
                <a:gd name="connsiteY11" fmla="*/ 229479 h 389023"/>
                <a:gd name="connsiteX12" fmla="*/ 261938 w 502937"/>
                <a:gd name="connsiteY12" fmla="*/ 217573 h 389023"/>
                <a:gd name="connsiteX13" fmla="*/ 247650 w 502937"/>
                <a:gd name="connsiteY13" fmla="*/ 203286 h 389023"/>
                <a:gd name="connsiteX14" fmla="*/ 240507 w 502937"/>
                <a:gd name="connsiteY14" fmla="*/ 196142 h 389023"/>
                <a:gd name="connsiteX15" fmla="*/ 230982 w 502937"/>
                <a:gd name="connsiteY15" fmla="*/ 193761 h 389023"/>
                <a:gd name="connsiteX16" fmla="*/ 216694 w 502937"/>
                <a:gd name="connsiteY16" fmla="*/ 188998 h 389023"/>
                <a:gd name="connsiteX17" fmla="*/ 211932 w 502937"/>
                <a:gd name="connsiteY17" fmla="*/ 181854 h 389023"/>
                <a:gd name="connsiteX18" fmla="*/ 200025 w 502937"/>
                <a:gd name="connsiteY18" fmla="*/ 179473 h 389023"/>
                <a:gd name="connsiteX19" fmla="*/ 166688 w 502937"/>
                <a:gd name="connsiteY19" fmla="*/ 177092 h 389023"/>
                <a:gd name="connsiteX20" fmla="*/ 142875 w 502937"/>
                <a:gd name="connsiteY20" fmla="*/ 181854 h 389023"/>
                <a:gd name="connsiteX21" fmla="*/ 119063 w 502937"/>
                <a:gd name="connsiteY21" fmla="*/ 184236 h 389023"/>
                <a:gd name="connsiteX22" fmla="*/ 104775 w 502937"/>
                <a:gd name="connsiteY22" fmla="*/ 198523 h 389023"/>
                <a:gd name="connsiteX23" fmla="*/ 28575 w 502937"/>
                <a:gd name="connsiteY23" fmla="*/ 193761 h 389023"/>
                <a:gd name="connsiteX24" fmla="*/ 21432 w 502937"/>
                <a:gd name="connsiteY24" fmla="*/ 188998 h 389023"/>
                <a:gd name="connsiteX25" fmla="*/ 9525 w 502937"/>
                <a:gd name="connsiteY25" fmla="*/ 186617 h 389023"/>
                <a:gd name="connsiteX26" fmla="*/ 2382 w 502937"/>
                <a:gd name="connsiteY26" fmla="*/ 179473 h 389023"/>
                <a:gd name="connsiteX27" fmla="*/ 0 w 502937"/>
                <a:gd name="connsiteY27" fmla="*/ 172329 h 389023"/>
                <a:gd name="connsiteX28" fmla="*/ 7144 w 502937"/>
                <a:gd name="connsiteY28" fmla="*/ 150898 h 389023"/>
                <a:gd name="connsiteX29" fmla="*/ 14288 w 502937"/>
                <a:gd name="connsiteY29" fmla="*/ 148517 h 389023"/>
                <a:gd name="connsiteX30" fmla="*/ 21432 w 502937"/>
                <a:gd name="connsiteY30" fmla="*/ 143754 h 389023"/>
                <a:gd name="connsiteX31" fmla="*/ 28575 w 502937"/>
                <a:gd name="connsiteY31" fmla="*/ 136611 h 389023"/>
                <a:gd name="connsiteX32" fmla="*/ 38100 w 502937"/>
                <a:gd name="connsiteY32" fmla="*/ 134229 h 389023"/>
                <a:gd name="connsiteX33" fmla="*/ 45244 w 502937"/>
                <a:gd name="connsiteY33" fmla="*/ 131848 h 389023"/>
                <a:gd name="connsiteX34" fmla="*/ 61913 w 502937"/>
                <a:gd name="connsiteY34" fmla="*/ 119942 h 389023"/>
                <a:gd name="connsiteX35" fmla="*/ 78582 w 502937"/>
                <a:gd name="connsiteY35" fmla="*/ 112798 h 389023"/>
                <a:gd name="connsiteX36" fmla="*/ 95250 w 502937"/>
                <a:gd name="connsiteY36" fmla="*/ 103273 h 389023"/>
                <a:gd name="connsiteX37" fmla="*/ 102394 w 502937"/>
                <a:gd name="connsiteY37" fmla="*/ 98511 h 389023"/>
                <a:gd name="connsiteX38" fmla="*/ 119063 w 502937"/>
                <a:gd name="connsiteY38" fmla="*/ 93748 h 389023"/>
                <a:gd name="connsiteX39" fmla="*/ 126207 w 502937"/>
                <a:gd name="connsiteY39" fmla="*/ 91367 h 389023"/>
                <a:gd name="connsiteX40" fmla="*/ 142875 w 502937"/>
                <a:gd name="connsiteY40" fmla="*/ 86604 h 389023"/>
                <a:gd name="connsiteX41" fmla="*/ 147638 w 502937"/>
                <a:gd name="connsiteY41" fmla="*/ 79461 h 389023"/>
                <a:gd name="connsiteX42" fmla="*/ 154782 w 502937"/>
                <a:gd name="connsiteY42" fmla="*/ 74698 h 389023"/>
                <a:gd name="connsiteX43" fmla="*/ 150019 w 502937"/>
                <a:gd name="connsiteY43" fmla="*/ 67554 h 389023"/>
                <a:gd name="connsiteX44" fmla="*/ 135732 w 502937"/>
                <a:gd name="connsiteY44" fmla="*/ 38979 h 389023"/>
                <a:gd name="connsiteX45" fmla="*/ 130969 w 502937"/>
                <a:gd name="connsiteY45" fmla="*/ 31836 h 389023"/>
                <a:gd name="connsiteX46" fmla="*/ 114300 w 502937"/>
                <a:gd name="connsiteY46" fmla="*/ 19929 h 389023"/>
                <a:gd name="connsiteX47" fmla="*/ 123825 w 502937"/>
                <a:gd name="connsiteY47" fmla="*/ 5642 h 389023"/>
                <a:gd name="connsiteX48" fmla="*/ 138113 w 502937"/>
                <a:gd name="connsiteY48" fmla="*/ 879 h 389023"/>
                <a:gd name="connsiteX49" fmla="*/ 164307 w 502937"/>
                <a:gd name="connsiteY49" fmla="*/ 17548 h 389023"/>
                <a:gd name="connsiteX50" fmla="*/ 178594 w 502937"/>
                <a:gd name="connsiteY50" fmla="*/ 27073 h 389023"/>
                <a:gd name="connsiteX51" fmla="*/ 185738 w 502937"/>
                <a:gd name="connsiteY51" fmla="*/ 31836 h 389023"/>
                <a:gd name="connsiteX52" fmla="*/ 197644 w 502937"/>
                <a:gd name="connsiteY52" fmla="*/ 43742 h 389023"/>
                <a:gd name="connsiteX53" fmla="*/ 202407 w 502937"/>
                <a:gd name="connsiteY53" fmla="*/ 50886 h 389023"/>
                <a:gd name="connsiteX54" fmla="*/ 207169 w 502937"/>
                <a:gd name="connsiteY54" fmla="*/ 65173 h 389023"/>
                <a:gd name="connsiteX55" fmla="*/ 209550 w 502937"/>
                <a:gd name="connsiteY55" fmla="*/ 72317 h 389023"/>
                <a:gd name="connsiteX56" fmla="*/ 219075 w 502937"/>
                <a:gd name="connsiteY56" fmla="*/ 86604 h 389023"/>
                <a:gd name="connsiteX57" fmla="*/ 230982 w 502937"/>
                <a:gd name="connsiteY57" fmla="*/ 105654 h 389023"/>
                <a:gd name="connsiteX58" fmla="*/ 238125 w 502937"/>
                <a:gd name="connsiteY58" fmla="*/ 112798 h 389023"/>
                <a:gd name="connsiteX59" fmla="*/ 278607 w 502937"/>
                <a:gd name="connsiteY59" fmla="*/ 119942 h 389023"/>
                <a:gd name="connsiteX60" fmla="*/ 292894 w 502937"/>
                <a:gd name="connsiteY60" fmla="*/ 131848 h 389023"/>
                <a:gd name="connsiteX61" fmla="*/ 300038 w 502937"/>
                <a:gd name="connsiteY61" fmla="*/ 146136 h 389023"/>
                <a:gd name="connsiteX62" fmla="*/ 321469 w 502937"/>
                <a:gd name="connsiteY62" fmla="*/ 155661 h 389023"/>
                <a:gd name="connsiteX63" fmla="*/ 342900 w 502937"/>
                <a:gd name="connsiteY63" fmla="*/ 160423 h 389023"/>
                <a:gd name="connsiteX64" fmla="*/ 357188 w 502937"/>
                <a:gd name="connsiteY64" fmla="*/ 174711 h 389023"/>
                <a:gd name="connsiteX65" fmla="*/ 364332 w 502937"/>
                <a:gd name="connsiteY65" fmla="*/ 181854 h 389023"/>
                <a:gd name="connsiteX66" fmla="*/ 397669 w 502937"/>
                <a:gd name="connsiteY66" fmla="*/ 188998 h 389023"/>
                <a:gd name="connsiteX67" fmla="*/ 407194 w 502937"/>
                <a:gd name="connsiteY67" fmla="*/ 193761 h 389023"/>
                <a:gd name="connsiteX68" fmla="*/ 419100 w 502937"/>
                <a:gd name="connsiteY68" fmla="*/ 205667 h 389023"/>
                <a:gd name="connsiteX69" fmla="*/ 433388 w 502937"/>
                <a:gd name="connsiteY69" fmla="*/ 210429 h 389023"/>
                <a:gd name="connsiteX70" fmla="*/ 440532 w 502937"/>
                <a:gd name="connsiteY70" fmla="*/ 212811 h 389023"/>
                <a:gd name="connsiteX71" fmla="*/ 447675 w 502937"/>
                <a:gd name="connsiteY71" fmla="*/ 217573 h 389023"/>
                <a:gd name="connsiteX72" fmla="*/ 454819 w 502937"/>
                <a:gd name="connsiteY72" fmla="*/ 224717 h 389023"/>
                <a:gd name="connsiteX73" fmla="*/ 464344 w 502937"/>
                <a:gd name="connsiteY73" fmla="*/ 239004 h 389023"/>
                <a:gd name="connsiteX74" fmla="*/ 471488 w 502937"/>
                <a:gd name="connsiteY74" fmla="*/ 243767 h 389023"/>
                <a:gd name="connsiteX75" fmla="*/ 483394 w 502937"/>
                <a:gd name="connsiteY75" fmla="*/ 274723 h 389023"/>
                <a:gd name="connsiteX76" fmla="*/ 488157 w 502937"/>
                <a:gd name="connsiteY76" fmla="*/ 281867 h 389023"/>
                <a:gd name="connsiteX77" fmla="*/ 492919 w 502937"/>
                <a:gd name="connsiteY77" fmla="*/ 289011 h 389023"/>
                <a:gd name="connsiteX78" fmla="*/ 495300 w 502937"/>
                <a:gd name="connsiteY78" fmla="*/ 303298 h 389023"/>
                <a:gd name="connsiteX79" fmla="*/ 500063 w 502937"/>
                <a:gd name="connsiteY79" fmla="*/ 315204 h 389023"/>
                <a:gd name="connsiteX80" fmla="*/ 502444 w 502937"/>
                <a:gd name="connsiteY80" fmla="*/ 324729 h 389023"/>
                <a:gd name="connsiteX81" fmla="*/ 500063 w 502937"/>
                <a:gd name="connsiteY81" fmla="*/ 377117 h 389023"/>
                <a:gd name="connsiteX82" fmla="*/ 485775 w 502937"/>
                <a:gd name="connsiteY82" fmla="*/ 384261 h 389023"/>
                <a:gd name="connsiteX83" fmla="*/ 466725 w 502937"/>
                <a:gd name="connsiteY83" fmla="*/ 389023 h 389023"/>
                <a:gd name="connsiteX84" fmla="*/ 442913 w 502937"/>
                <a:gd name="connsiteY84" fmla="*/ 386642 h 389023"/>
                <a:gd name="connsiteX85" fmla="*/ 433388 w 502937"/>
                <a:gd name="connsiteY85" fmla="*/ 381879 h 389023"/>
                <a:gd name="connsiteX86" fmla="*/ 409575 w 502937"/>
                <a:gd name="connsiteY86" fmla="*/ 365211 h 389023"/>
                <a:gd name="connsiteX87" fmla="*/ 402432 w 502937"/>
                <a:gd name="connsiteY87" fmla="*/ 358067 h 389023"/>
                <a:gd name="connsiteX88" fmla="*/ 388144 w 502937"/>
                <a:gd name="connsiteY88" fmla="*/ 348542 h 389023"/>
                <a:gd name="connsiteX89" fmla="*/ 364332 w 502937"/>
                <a:gd name="connsiteY89" fmla="*/ 336636 h 389023"/>
                <a:gd name="connsiteX90" fmla="*/ 357188 w 502937"/>
                <a:gd name="connsiteY90" fmla="*/ 334254 h 389023"/>
                <a:gd name="connsiteX91" fmla="*/ 364332 w 502937"/>
                <a:gd name="connsiteY91" fmla="*/ 331873 h 38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502937" h="389023">
                  <a:moveTo>
                    <a:pt x="364332" y="331873"/>
                  </a:moveTo>
                  <a:cubicBezTo>
                    <a:pt x="363538" y="329095"/>
                    <a:pt x="368994" y="337469"/>
                    <a:pt x="352425" y="317586"/>
                  </a:cubicBezTo>
                  <a:cubicBezTo>
                    <a:pt x="350269" y="314999"/>
                    <a:pt x="347438" y="313029"/>
                    <a:pt x="345282" y="310442"/>
                  </a:cubicBezTo>
                  <a:cubicBezTo>
                    <a:pt x="343450" y="308243"/>
                    <a:pt x="342673" y="305183"/>
                    <a:pt x="340519" y="303298"/>
                  </a:cubicBezTo>
                  <a:cubicBezTo>
                    <a:pt x="336212" y="299529"/>
                    <a:pt x="330279" y="297820"/>
                    <a:pt x="326232" y="293773"/>
                  </a:cubicBezTo>
                  <a:lnTo>
                    <a:pt x="319088" y="286629"/>
                  </a:lnTo>
                  <a:lnTo>
                    <a:pt x="314325" y="272342"/>
                  </a:lnTo>
                  <a:cubicBezTo>
                    <a:pt x="313531" y="269961"/>
                    <a:pt x="313066" y="267443"/>
                    <a:pt x="311944" y="265198"/>
                  </a:cubicBezTo>
                  <a:cubicBezTo>
                    <a:pt x="310357" y="262023"/>
                    <a:pt x="308943" y="258755"/>
                    <a:pt x="307182" y="255673"/>
                  </a:cubicBezTo>
                  <a:cubicBezTo>
                    <a:pt x="305762" y="253188"/>
                    <a:pt x="304573" y="250414"/>
                    <a:pt x="302419" y="248529"/>
                  </a:cubicBezTo>
                  <a:cubicBezTo>
                    <a:pt x="302407" y="248519"/>
                    <a:pt x="284566" y="236627"/>
                    <a:pt x="280988" y="234242"/>
                  </a:cubicBezTo>
                  <a:lnTo>
                    <a:pt x="273844" y="229479"/>
                  </a:lnTo>
                  <a:cubicBezTo>
                    <a:pt x="264033" y="214762"/>
                    <a:pt x="274925" y="229117"/>
                    <a:pt x="261938" y="217573"/>
                  </a:cubicBezTo>
                  <a:cubicBezTo>
                    <a:pt x="256904" y="213098"/>
                    <a:pt x="252413" y="208049"/>
                    <a:pt x="247650" y="203286"/>
                  </a:cubicBezTo>
                  <a:cubicBezTo>
                    <a:pt x="245269" y="200905"/>
                    <a:pt x="243774" y="196959"/>
                    <a:pt x="240507" y="196142"/>
                  </a:cubicBezTo>
                  <a:cubicBezTo>
                    <a:pt x="237332" y="195348"/>
                    <a:pt x="234117" y="194701"/>
                    <a:pt x="230982" y="193761"/>
                  </a:cubicBezTo>
                  <a:cubicBezTo>
                    <a:pt x="226173" y="192318"/>
                    <a:pt x="216694" y="188998"/>
                    <a:pt x="216694" y="188998"/>
                  </a:cubicBezTo>
                  <a:cubicBezTo>
                    <a:pt x="215107" y="186617"/>
                    <a:pt x="214417" y="183274"/>
                    <a:pt x="211932" y="181854"/>
                  </a:cubicBezTo>
                  <a:cubicBezTo>
                    <a:pt x="208418" y="179846"/>
                    <a:pt x="204050" y="179897"/>
                    <a:pt x="200025" y="179473"/>
                  </a:cubicBezTo>
                  <a:cubicBezTo>
                    <a:pt x="188946" y="178307"/>
                    <a:pt x="177800" y="177886"/>
                    <a:pt x="166688" y="177092"/>
                  </a:cubicBezTo>
                  <a:cubicBezTo>
                    <a:pt x="156434" y="179655"/>
                    <a:pt x="154556" y="180394"/>
                    <a:pt x="142875" y="181854"/>
                  </a:cubicBezTo>
                  <a:cubicBezTo>
                    <a:pt x="134960" y="182844"/>
                    <a:pt x="127000" y="183442"/>
                    <a:pt x="119063" y="184236"/>
                  </a:cubicBezTo>
                  <a:cubicBezTo>
                    <a:pt x="114300" y="188998"/>
                    <a:pt x="111469" y="199267"/>
                    <a:pt x="104775" y="198523"/>
                  </a:cubicBezTo>
                  <a:cubicBezTo>
                    <a:pt x="65182" y="194124"/>
                    <a:pt x="90525" y="196454"/>
                    <a:pt x="28575" y="193761"/>
                  </a:cubicBezTo>
                  <a:cubicBezTo>
                    <a:pt x="26194" y="192173"/>
                    <a:pt x="24112" y="190003"/>
                    <a:pt x="21432" y="188998"/>
                  </a:cubicBezTo>
                  <a:cubicBezTo>
                    <a:pt x="17642" y="187577"/>
                    <a:pt x="13145" y="188427"/>
                    <a:pt x="9525" y="186617"/>
                  </a:cubicBezTo>
                  <a:cubicBezTo>
                    <a:pt x="6513" y="185111"/>
                    <a:pt x="4763" y="181854"/>
                    <a:pt x="2382" y="179473"/>
                  </a:cubicBezTo>
                  <a:cubicBezTo>
                    <a:pt x="1588" y="177092"/>
                    <a:pt x="0" y="174839"/>
                    <a:pt x="0" y="172329"/>
                  </a:cubicBezTo>
                  <a:cubicBezTo>
                    <a:pt x="0" y="166290"/>
                    <a:pt x="1395" y="155497"/>
                    <a:pt x="7144" y="150898"/>
                  </a:cubicBezTo>
                  <a:cubicBezTo>
                    <a:pt x="9104" y="149330"/>
                    <a:pt x="11907" y="149311"/>
                    <a:pt x="14288" y="148517"/>
                  </a:cubicBezTo>
                  <a:cubicBezTo>
                    <a:pt x="16669" y="146929"/>
                    <a:pt x="19233" y="145586"/>
                    <a:pt x="21432" y="143754"/>
                  </a:cubicBezTo>
                  <a:cubicBezTo>
                    <a:pt x="24019" y="141598"/>
                    <a:pt x="25651" y="138282"/>
                    <a:pt x="28575" y="136611"/>
                  </a:cubicBezTo>
                  <a:cubicBezTo>
                    <a:pt x="31417" y="134987"/>
                    <a:pt x="34953" y="135128"/>
                    <a:pt x="38100" y="134229"/>
                  </a:cubicBezTo>
                  <a:cubicBezTo>
                    <a:pt x="40514" y="133539"/>
                    <a:pt x="42999" y="132970"/>
                    <a:pt x="45244" y="131848"/>
                  </a:cubicBezTo>
                  <a:cubicBezTo>
                    <a:pt x="50287" y="129327"/>
                    <a:pt x="57592" y="122643"/>
                    <a:pt x="61913" y="119942"/>
                  </a:cubicBezTo>
                  <a:cubicBezTo>
                    <a:pt x="68641" y="115737"/>
                    <a:pt x="71636" y="115113"/>
                    <a:pt x="78582" y="112798"/>
                  </a:cubicBezTo>
                  <a:cubicBezTo>
                    <a:pt x="95978" y="101201"/>
                    <a:pt x="74111" y="115352"/>
                    <a:pt x="95250" y="103273"/>
                  </a:cubicBezTo>
                  <a:cubicBezTo>
                    <a:pt x="97735" y="101853"/>
                    <a:pt x="99834" y="99791"/>
                    <a:pt x="102394" y="98511"/>
                  </a:cubicBezTo>
                  <a:cubicBezTo>
                    <a:pt x="106206" y="96605"/>
                    <a:pt x="115495" y="94767"/>
                    <a:pt x="119063" y="93748"/>
                  </a:cubicBezTo>
                  <a:cubicBezTo>
                    <a:pt x="121477" y="93058"/>
                    <a:pt x="123793" y="92057"/>
                    <a:pt x="126207" y="91367"/>
                  </a:cubicBezTo>
                  <a:cubicBezTo>
                    <a:pt x="147102" y="85398"/>
                    <a:pt x="125775" y="92306"/>
                    <a:pt x="142875" y="86604"/>
                  </a:cubicBezTo>
                  <a:cubicBezTo>
                    <a:pt x="144463" y="84223"/>
                    <a:pt x="145614" y="81485"/>
                    <a:pt x="147638" y="79461"/>
                  </a:cubicBezTo>
                  <a:cubicBezTo>
                    <a:pt x="149662" y="77437"/>
                    <a:pt x="154221" y="77505"/>
                    <a:pt x="154782" y="74698"/>
                  </a:cubicBezTo>
                  <a:cubicBezTo>
                    <a:pt x="155343" y="71891"/>
                    <a:pt x="151607" y="69935"/>
                    <a:pt x="150019" y="67554"/>
                  </a:cubicBezTo>
                  <a:cubicBezTo>
                    <a:pt x="143448" y="47839"/>
                    <a:pt x="148040" y="57441"/>
                    <a:pt x="135732" y="38979"/>
                  </a:cubicBezTo>
                  <a:cubicBezTo>
                    <a:pt x="134145" y="36598"/>
                    <a:pt x="133529" y="33116"/>
                    <a:pt x="130969" y="31836"/>
                  </a:cubicBezTo>
                  <a:cubicBezTo>
                    <a:pt x="118432" y="25567"/>
                    <a:pt x="123954" y="29583"/>
                    <a:pt x="114300" y="19929"/>
                  </a:cubicBezTo>
                  <a:cubicBezTo>
                    <a:pt x="117475" y="15167"/>
                    <a:pt x="118395" y="7452"/>
                    <a:pt x="123825" y="5642"/>
                  </a:cubicBezTo>
                  <a:lnTo>
                    <a:pt x="138113" y="879"/>
                  </a:lnTo>
                  <a:cubicBezTo>
                    <a:pt x="154451" y="6327"/>
                    <a:pt x="137986" y="0"/>
                    <a:pt x="164307" y="17548"/>
                  </a:cubicBezTo>
                  <a:lnTo>
                    <a:pt x="178594" y="27073"/>
                  </a:lnTo>
                  <a:lnTo>
                    <a:pt x="185738" y="31836"/>
                  </a:lnTo>
                  <a:cubicBezTo>
                    <a:pt x="198436" y="50882"/>
                    <a:pt x="181770" y="27868"/>
                    <a:pt x="197644" y="43742"/>
                  </a:cubicBezTo>
                  <a:cubicBezTo>
                    <a:pt x="199668" y="45766"/>
                    <a:pt x="200819" y="48505"/>
                    <a:pt x="202407" y="50886"/>
                  </a:cubicBezTo>
                  <a:lnTo>
                    <a:pt x="207169" y="65173"/>
                  </a:lnTo>
                  <a:cubicBezTo>
                    <a:pt x="207963" y="67554"/>
                    <a:pt x="208158" y="70228"/>
                    <a:pt x="209550" y="72317"/>
                  </a:cubicBezTo>
                  <a:cubicBezTo>
                    <a:pt x="212725" y="77079"/>
                    <a:pt x="217265" y="81174"/>
                    <a:pt x="219075" y="86604"/>
                  </a:cubicBezTo>
                  <a:cubicBezTo>
                    <a:pt x="226272" y="108193"/>
                    <a:pt x="218789" y="95493"/>
                    <a:pt x="230982" y="105654"/>
                  </a:cubicBezTo>
                  <a:cubicBezTo>
                    <a:pt x="233569" y="107810"/>
                    <a:pt x="235181" y="111163"/>
                    <a:pt x="238125" y="112798"/>
                  </a:cubicBezTo>
                  <a:cubicBezTo>
                    <a:pt x="249919" y="119351"/>
                    <a:pt x="266293" y="118823"/>
                    <a:pt x="278607" y="119942"/>
                  </a:cubicBezTo>
                  <a:cubicBezTo>
                    <a:pt x="283878" y="123456"/>
                    <a:pt x="289227" y="126348"/>
                    <a:pt x="292894" y="131848"/>
                  </a:cubicBezTo>
                  <a:cubicBezTo>
                    <a:pt x="300641" y="143469"/>
                    <a:pt x="288796" y="134895"/>
                    <a:pt x="300038" y="146136"/>
                  </a:cubicBezTo>
                  <a:cubicBezTo>
                    <a:pt x="305697" y="151795"/>
                    <a:pt x="314399" y="153304"/>
                    <a:pt x="321469" y="155661"/>
                  </a:cubicBezTo>
                  <a:cubicBezTo>
                    <a:pt x="333189" y="159568"/>
                    <a:pt x="326145" y="157631"/>
                    <a:pt x="342900" y="160423"/>
                  </a:cubicBezTo>
                  <a:lnTo>
                    <a:pt x="357188" y="174711"/>
                  </a:lnTo>
                  <a:cubicBezTo>
                    <a:pt x="359569" y="177092"/>
                    <a:pt x="361137" y="180789"/>
                    <a:pt x="364332" y="181854"/>
                  </a:cubicBezTo>
                  <a:cubicBezTo>
                    <a:pt x="384690" y="188641"/>
                    <a:pt x="373638" y="185994"/>
                    <a:pt x="397669" y="188998"/>
                  </a:cubicBezTo>
                  <a:cubicBezTo>
                    <a:pt x="400844" y="190586"/>
                    <a:pt x="404467" y="191489"/>
                    <a:pt x="407194" y="193761"/>
                  </a:cubicBezTo>
                  <a:cubicBezTo>
                    <a:pt x="418982" y="203584"/>
                    <a:pt x="404138" y="199017"/>
                    <a:pt x="419100" y="205667"/>
                  </a:cubicBezTo>
                  <a:cubicBezTo>
                    <a:pt x="423688" y="207706"/>
                    <a:pt x="428625" y="208841"/>
                    <a:pt x="433388" y="210429"/>
                  </a:cubicBezTo>
                  <a:cubicBezTo>
                    <a:pt x="435769" y="211223"/>
                    <a:pt x="438443" y="211419"/>
                    <a:pt x="440532" y="212811"/>
                  </a:cubicBezTo>
                  <a:cubicBezTo>
                    <a:pt x="442913" y="214398"/>
                    <a:pt x="445477" y="215741"/>
                    <a:pt x="447675" y="217573"/>
                  </a:cubicBezTo>
                  <a:cubicBezTo>
                    <a:pt x="450262" y="219729"/>
                    <a:pt x="452751" y="222059"/>
                    <a:pt x="454819" y="224717"/>
                  </a:cubicBezTo>
                  <a:cubicBezTo>
                    <a:pt x="458333" y="229235"/>
                    <a:pt x="459582" y="235829"/>
                    <a:pt x="464344" y="239004"/>
                  </a:cubicBezTo>
                  <a:lnTo>
                    <a:pt x="471488" y="243767"/>
                  </a:lnTo>
                  <a:cubicBezTo>
                    <a:pt x="474678" y="266102"/>
                    <a:pt x="470756" y="255766"/>
                    <a:pt x="483394" y="274723"/>
                  </a:cubicBezTo>
                  <a:lnTo>
                    <a:pt x="488157" y="281867"/>
                  </a:lnTo>
                  <a:lnTo>
                    <a:pt x="492919" y="289011"/>
                  </a:lnTo>
                  <a:cubicBezTo>
                    <a:pt x="493713" y="293773"/>
                    <a:pt x="494030" y="298640"/>
                    <a:pt x="495300" y="303298"/>
                  </a:cubicBezTo>
                  <a:cubicBezTo>
                    <a:pt x="496425" y="307422"/>
                    <a:pt x="498711" y="311149"/>
                    <a:pt x="500063" y="315204"/>
                  </a:cubicBezTo>
                  <a:cubicBezTo>
                    <a:pt x="501098" y="318309"/>
                    <a:pt x="501650" y="321554"/>
                    <a:pt x="502444" y="324729"/>
                  </a:cubicBezTo>
                  <a:cubicBezTo>
                    <a:pt x="501650" y="342192"/>
                    <a:pt x="502937" y="359874"/>
                    <a:pt x="500063" y="377117"/>
                  </a:cubicBezTo>
                  <a:cubicBezTo>
                    <a:pt x="499547" y="380212"/>
                    <a:pt x="487988" y="383657"/>
                    <a:pt x="485775" y="384261"/>
                  </a:cubicBezTo>
                  <a:cubicBezTo>
                    <a:pt x="479460" y="385983"/>
                    <a:pt x="466725" y="389023"/>
                    <a:pt x="466725" y="389023"/>
                  </a:cubicBezTo>
                  <a:cubicBezTo>
                    <a:pt x="458788" y="388229"/>
                    <a:pt x="450713" y="388313"/>
                    <a:pt x="442913" y="386642"/>
                  </a:cubicBezTo>
                  <a:cubicBezTo>
                    <a:pt x="439442" y="385898"/>
                    <a:pt x="436432" y="383705"/>
                    <a:pt x="433388" y="381879"/>
                  </a:cubicBezTo>
                  <a:cubicBezTo>
                    <a:pt x="428839" y="379150"/>
                    <a:pt x="414637" y="369550"/>
                    <a:pt x="409575" y="365211"/>
                  </a:cubicBezTo>
                  <a:cubicBezTo>
                    <a:pt x="407018" y="363019"/>
                    <a:pt x="405090" y="360134"/>
                    <a:pt x="402432" y="358067"/>
                  </a:cubicBezTo>
                  <a:cubicBezTo>
                    <a:pt x="397914" y="354553"/>
                    <a:pt x="392723" y="351976"/>
                    <a:pt x="388144" y="348542"/>
                  </a:cubicBezTo>
                  <a:cubicBezTo>
                    <a:pt x="374602" y="338385"/>
                    <a:pt x="382386" y="342654"/>
                    <a:pt x="364332" y="336636"/>
                  </a:cubicBezTo>
                  <a:lnTo>
                    <a:pt x="357188" y="334254"/>
                  </a:lnTo>
                  <a:cubicBezTo>
                    <a:pt x="354556" y="326358"/>
                    <a:pt x="365126" y="334651"/>
                    <a:pt x="364332" y="331873"/>
                  </a:cubicBezTo>
                  <a:close/>
                </a:path>
              </a:pathLst>
            </a:custGeom>
            <a:solidFill>
              <a:srgbClr val="FFF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9190" y="642918"/>
              <a:ext cx="3661464" cy="4619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6786578" y="5429264"/>
            <a:ext cx="1428760" cy="714380"/>
          </a:xfrm>
          <a:prstGeom prst="actionButtonBlank">
            <a:avLst/>
          </a:prstGeom>
          <a:solidFill>
            <a:schemeClr val="accent3">
              <a:lumMod val="50000"/>
            </a:schemeClr>
          </a:solidFill>
          <a:ln w="57150" cmpd="sng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Далее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1912626" y="1894933"/>
            <a:ext cx="2240675" cy="1651955"/>
          </a:xfrm>
          <a:custGeom>
            <a:avLst/>
            <a:gdLst>
              <a:gd name="connsiteX0" fmla="*/ 992496 w 2240675"/>
              <a:gd name="connsiteY0" fmla="*/ 1262601 h 1651955"/>
              <a:gd name="connsiteX1" fmla="*/ 982971 w 2240675"/>
              <a:gd name="connsiteY1" fmla="*/ 1291176 h 1651955"/>
              <a:gd name="connsiteX2" fmla="*/ 935346 w 2240675"/>
              <a:gd name="connsiteY2" fmla="*/ 1357851 h 1651955"/>
              <a:gd name="connsiteX3" fmla="*/ 859146 w 2240675"/>
              <a:gd name="connsiteY3" fmla="*/ 1434051 h 1651955"/>
              <a:gd name="connsiteX4" fmla="*/ 782946 w 2240675"/>
              <a:gd name="connsiteY4" fmla="*/ 1500726 h 1651955"/>
              <a:gd name="connsiteX5" fmla="*/ 754371 w 2240675"/>
              <a:gd name="connsiteY5" fmla="*/ 1529301 h 1651955"/>
              <a:gd name="connsiteX6" fmla="*/ 659121 w 2240675"/>
              <a:gd name="connsiteY6" fmla="*/ 1586451 h 1651955"/>
              <a:gd name="connsiteX7" fmla="*/ 630546 w 2240675"/>
              <a:gd name="connsiteY7" fmla="*/ 1605501 h 1651955"/>
              <a:gd name="connsiteX8" fmla="*/ 601971 w 2240675"/>
              <a:gd name="connsiteY8" fmla="*/ 1615026 h 1651955"/>
              <a:gd name="connsiteX9" fmla="*/ 544821 w 2240675"/>
              <a:gd name="connsiteY9" fmla="*/ 1643601 h 1651955"/>
              <a:gd name="connsiteX10" fmla="*/ 506721 w 2240675"/>
              <a:gd name="connsiteY10" fmla="*/ 1634076 h 1651955"/>
              <a:gd name="connsiteX11" fmla="*/ 487671 w 2240675"/>
              <a:gd name="connsiteY11" fmla="*/ 1576926 h 1651955"/>
              <a:gd name="connsiteX12" fmla="*/ 506721 w 2240675"/>
              <a:gd name="connsiteY12" fmla="*/ 1453101 h 1651955"/>
              <a:gd name="connsiteX13" fmla="*/ 516246 w 2240675"/>
              <a:gd name="connsiteY13" fmla="*/ 1272126 h 1651955"/>
              <a:gd name="connsiteX14" fmla="*/ 525771 w 2240675"/>
              <a:gd name="connsiteY14" fmla="*/ 1243551 h 1651955"/>
              <a:gd name="connsiteX15" fmla="*/ 544821 w 2240675"/>
              <a:gd name="connsiteY15" fmla="*/ 1214976 h 1651955"/>
              <a:gd name="connsiteX16" fmla="*/ 516246 w 2240675"/>
              <a:gd name="connsiteY16" fmla="*/ 1195926 h 1651955"/>
              <a:gd name="connsiteX17" fmla="*/ 459096 w 2240675"/>
              <a:gd name="connsiteY17" fmla="*/ 1214976 h 1651955"/>
              <a:gd name="connsiteX18" fmla="*/ 11421 w 2240675"/>
              <a:gd name="connsiteY18" fmla="*/ 1205451 h 1651955"/>
              <a:gd name="connsiteX19" fmla="*/ 39996 w 2240675"/>
              <a:gd name="connsiteY19" fmla="*/ 1186401 h 1651955"/>
              <a:gd name="connsiteX20" fmla="*/ 78096 w 2240675"/>
              <a:gd name="connsiteY20" fmla="*/ 1157826 h 1651955"/>
              <a:gd name="connsiteX21" fmla="*/ 154296 w 2240675"/>
              <a:gd name="connsiteY21" fmla="*/ 1138776 h 1651955"/>
              <a:gd name="connsiteX22" fmla="*/ 220971 w 2240675"/>
              <a:gd name="connsiteY22" fmla="*/ 1110201 h 1651955"/>
              <a:gd name="connsiteX23" fmla="*/ 297171 w 2240675"/>
              <a:gd name="connsiteY23" fmla="*/ 1081626 h 1651955"/>
              <a:gd name="connsiteX24" fmla="*/ 325746 w 2240675"/>
              <a:gd name="connsiteY24" fmla="*/ 1062576 h 1651955"/>
              <a:gd name="connsiteX25" fmla="*/ 382896 w 2240675"/>
              <a:gd name="connsiteY25" fmla="*/ 1043526 h 1651955"/>
              <a:gd name="connsiteX26" fmla="*/ 440046 w 2240675"/>
              <a:gd name="connsiteY26" fmla="*/ 995901 h 1651955"/>
              <a:gd name="connsiteX27" fmla="*/ 401946 w 2240675"/>
              <a:gd name="connsiteY27" fmla="*/ 986376 h 1651955"/>
              <a:gd name="connsiteX28" fmla="*/ 211446 w 2240675"/>
              <a:gd name="connsiteY28" fmla="*/ 976851 h 1651955"/>
              <a:gd name="connsiteX29" fmla="*/ 173346 w 2240675"/>
              <a:gd name="connsiteY29" fmla="*/ 948276 h 1651955"/>
              <a:gd name="connsiteX30" fmla="*/ 144771 w 2240675"/>
              <a:gd name="connsiteY30" fmla="*/ 929226 h 1651955"/>
              <a:gd name="connsiteX31" fmla="*/ 106671 w 2240675"/>
              <a:gd name="connsiteY31" fmla="*/ 872076 h 1651955"/>
              <a:gd name="connsiteX32" fmla="*/ 87621 w 2240675"/>
              <a:gd name="connsiteY32" fmla="*/ 843501 h 1651955"/>
              <a:gd name="connsiteX33" fmla="*/ 68571 w 2240675"/>
              <a:gd name="connsiteY33" fmla="*/ 786351 h 1651955"/>
              <a:gd name="connsiteX34" fmla="*/ 59046 w 2240675"/>
              <a:gd name="connsiteY34" fmla="*/ 757776 h 1651955"/>
              <a:gd name="connsiteX35" fmla="*/ 68571 w 2240675"/>
              <a:gd name="connsiteY35" fmla="*/ 729201 h 1651955"/>
              <a:gd name="connsiteX36" fmla="*/ 135246 w 2240675"/>
              <a:gd name="connsiteY36" fmla="*/ 719676 h 1651955"/>
              <a:gd name="connsiteX37" fmla="*/ 163821 w 2240675"/>
              <a:gd name="connsiteY37" fmla="*/ 710151 h 1651955"/>
              <a:gd name="connsiteX38" fmla="*/ 220971 w 2240675"/>
              <a:gd name="connsiteY38" fmla="*/ 700626 h 1651955"/>
              <a:gd name="connsiteX39" fmla="*/ 306696 w 2240675"/>
              <a:gd name="connsiteY39" fmla="*/ 681576 h 1651955"/>
              <a:gd name="connsiteX40" fmla="*/ 249546 w 2240675"/>
              <a:gd name="connsiteY40" fmla="*/ 624426 h 1651955"/>
              <a:gd name="connsiteX41" fmla="*/ 220971 w 2240675"/>
              <a:gd name="connsiteY41" fmla="*/ 576801 h 1651955"/>
              <a:gd name="connsiteX42" fmla="*/ 201921 w 2240675"/>
              <a:gd name="connsiteY42" fmla="*/ 548226 h 1651955"/>
              <a:gd name="connsiteX43" fmla="*/ 154296 w 2240675"/>
              <a:gd name="connsiteY43" fmla="*/ 472026 h 1651955"/>
              <a:gd name="connsiteX44" fmla="*/ 201921 w 2240675"/>
              <a:gd name="connsiteY44" fmla="*/ 452976 h 1651955"/>
              <a:gd name="connsiteX45" fmla="*/ 230496 w 2240675"/>
              <a:gd name="connsiteY45" fmla="*/ 433926 h 1651955"/>
              <a:gd name="connsiteX46" fmla="*/ 401946 w 2240675"/>
              <a:gd name="connsiteY46" fmla="*/ 443451 h 1651955"/>
              <a:gd name="connsiteX47" fmla="*/ 430521 w 2240675"/>
              <a:gd name="connsiteY47" fmla="*/ 452976 h 1651955"/>
              <a:gd name="connsiteX48" fmla="*/ 420996 w 2240675"/>
              <a:gd name="connsiteY48" fmla="*/ 424401 h 1651955"/>
              <a:gd name="connsiteX49" fmla="*/ 430521 w 2240675"/>
              <a:gd name="connsiteY49" fmla="*/ 367251 h 1651955"/>
              <a:gd name="connsiteX50" fmla="*/ 468621 w 2240675"/>
              <a:gd name="connsiteY50" fmla="*/ 376776 h 1651955"/>
              <a:gd name="connsiteX51" fmla="*/ 516246 w 2240675"/>
              <a:gd name="connsiteY51" fmla="*/ 167226 h 1651955"/>
              <a:gd name="connsiteX52" fmla="*/ 573396 w 2240675"/>
              <a:gd name="connsiteY52" fmla="*/ 186276 h 1651955"/>
              <a:gd name="connsiteX53" fmla="*/ 630546 w 2240675"/>
              <a:gd name="connsiteY53" fmla="*/ 214851 h 1651955"/>
              <a:gd name="connsiteX54" fmla="*/ 659121 w 2240675"/>
              <a:gd name="connsiteY54" fmla="*/ 205326 h 1651955"/>
              <a:gd name="connsiteX55" fmla="*/ 697221 w 2240675"/>
              <a:gd name="connsiteY55" fmla="*/ 91026 h 1651955"/>
              <a:gd name="connsiteX56" fmla="*/ 725796 w 2240675"/>
              <a:gd name="connsiteY56" fmla="*/ 110076 h 1651955"/>
              <a:gd name="connsiteX57" fmla="*/ 801996 w 2240675"/>
              <a:gd name="connsiteY57" fmla="*/ 81501 h 1651955"/>
              <a:gd name="connsiteX58" fmla="*/ 830571 w 2240675"/>
              <a:gd name="connsiteY58" fmla="*/ 52926 h 1651955"/>
              <a:gd name="connsiteX59" fmla="*/ 868671 w 2240675"/>
              <a:gd name="connsiteY59" fmla="*/ 62451 h 1651955"/>
              <a:gd name="connsiteX60" fmla="*/ 925821 w 2240675"/>
              <a:gd name="connsiteY60" fmla="*/ 100551 h 1651955"/>
              <a:gd name="connsiteX61" fmla="*/ 973446 w 2240675"/>
              <a:gd name="connsiteY61" fmla="*/ 14826 h 1651955"/>
              <a:gd name="connsiteX62" fmla="*/ 1040121 w 2240675"/>
              <a:gd name="connsiteY62" fmla="*/ 81501 h 1651955"/>
              <a:gd name="connsiteX63" fmla="*/ 1087746 w 2240675"/>
              <a:gd name="connsiteY63" fmla="*/ 138651 h 1651955"/>
              <a:gd name="connsiteX64" fmla="*/ 1116321 w 2240675"/>
              <a:gd name="connsiteY64" fmla="*/ 167226 h 1651955"/>
              <a:gd name="connsiteX65" fmla="*/ 1144896 w 2240675"/>
              <a:gd name="connsiteY65" fmla="*/ 81501 h 1651955"/>
              <a:gd name="connsiteX66" fmla="*/ 1173471 w 2240675"/>
              <a:gd name="connsiteY66" fmla="*/ 52926 h 1651955"/>
              <a:gd name="connsiteX67" fmla="*/ 1192521 w 2240675"/>
              <a:gd name="connsiteY67" fmla="*/ 119601 h 1651955"/>
              <a:gd name="connsiteX68" fmla="*/ 1211571 w 2240675"/>
              <a:gd name="connsiteY68" fmla="*/ 176751 h 1651955"/>
              <a:gd name="connsiteX69" fmla="*/ 1268721 w 2240675"/>
              <a:gd name="connsiteY69" fmla="*/ 224376 h 1651955"/>
              <a:gd name="connsiteX70" fmla="*/ 1297296 w 2240675"/>
              <a:gd name="connsiteY70" fmla="*/ 214851 h 1651955"/>
              <a:gd name="connsiteX71" fmla="*/ 1344921 w 2240675"/>
              <a:gd name="connsiteY71" fmla="*/ 148176 h 1651955"/>
              <a:gd name="connsiteX72" fmla="*/ 1354446 w 2240675"/>
              <a:gd name="connsiteY72" fmla="*/ 119601 h 1651955"/>
              <a:gd name="connsiteX73" fmla="*/ 1383021 w 2240675"/>
              <a:gd name="connsiteY73" fmla="*/ 110076 h 1651955"/>
              <a:gd name="connsiteX74" fmla="*/ 1478271 w 2240675"/>
              <a:gd name="connsiteY74" fmla="*/ 148176 h 1651955"/>
              <a:gd name="connsiteX75" fmla="*/ 1535421 w 2240675"/>
              <a:gd name="connsiteY75" fmla="*/ 186276 h 1651955"/>
              <a:gd name="connsiteX76" fmla="*/ 1573521 w 2240675"/>
              <a:gd name="connsiteY76" fmla="*/ 176751 h 1651955"/>
              <a:gd name="connsiteX77" fmla="*/ 1602096 w 2240675"/>
              <a:gd name="connsiteY77" fmla="*/ 157701 h 1651955"/>
              <a:gd name="connsiteX78" fmla="*/ 1630671 w 2240675"/>
              <a:gd name="connsiteY78" fmla="*/ 148176 h 1651955"/>
              <a:gd name="connsiteX79" fmla="*/ 1649721 w 2240675"/>
              <a:gd name="connsiteY79" fmla="*/ 243426 h 1651955"/>
              <a:gd name="connsiteX80" fmla="*/ 1640196 w 2240675"/>
              <a:gd name="connsiteY80" fmla="*/ 310101 h 1651955"/>
              <a:gd name="connsiteX81" fmla="*/ 1621146 w 2240675"/>
              <a:gd name="connsiteY81" fmla="*/ 452976 h 1651955"/>
              <a:gd name="connsiteX82" fmla="*/ 1678296 w 2240675"/>
              <a:gd name="connsiteY82" fmla="*/ 500601 h 1651955"/>
              <a:gd name="connsiteX83" fmla="*/ 1687821 w 2240675"/>
              <a:gd name="connsiteY83" fmla="*/ 557751 h 1651955"/>
              <a:gd name="connsiteX84" fmla="*/ 1697346 w 2240675"/>
              <a:gd name="connsiteY84" fmla="*/ 529176 h 1651955"/>
              <a:gd name="connsiteX85" fmla="*/ 1754496 w 2240675"/>
              <a:gd name="connsiteY85" fmla="*/ 500601 h 1651955"/>
              <a:gd name="connsiteX86" fmla="*/ 1897371 w 2240675"/>
              <a:gd name="connsiteY86" fmla="*/ 538701 h 1651955"/>
              <a:gd name="connsiteX87" fmla="*/ 1859271 w 2240675"/>
              <a:gd name="connsiteY87" fmla="*/ 576801 h 1651955"/>
              <a:gd name="connsiteX88" fmla="*/ 1821171 w 2240675"/>
              <a:gd name="connsiteY88" fmla="*/ 633951 h 1651955"/>
              <a:gd name="connsiteX89" fmla="*/ 1811646 w 2240675"/>
              <a:gd name="connsiteY89" fmla="*/ 662526 h 1651955"/>
              <a:gd name="connsiteX90" fmla="*/ 1773546 w 2240675"/>
              <a:gd name="connsiteY90" fmla="*/ 719676 h 1651955"/>
              <a:gd name="connsiteX91" fmla="*/ 1735446 w 2240675"/>
              <a:gd name="connsiteY91" fmla="*/ 776826 h 1651955"/>
              <a:gd name="connsiteX92" fmla="*/ 1716396 w 2240675"/>
              <a:gd name="connsiteY92" fmla="*/ 805401 h 1651955"/>
              <a:gd name="connsiteX93" fmla="*/ 1792596 w 2240675"/>
              <a:gd name="connsiteY93" fmla="*/ 795876 h 1651955"/>
              <a:gd name="connsiteX94" fmla="*/ 1821171 w 2240675"/>
              <a:gd name="connsiteY94" fmla="*/ 786351 h 1651955"/>
              <a:gd name="connsiteX95" fmla="*/ 1878321 w 2240675"/>
              <a:gd name="connsiteY95" fmla="*/ 776826 h 1651955"/>
              <a:gd name="connsiteX96" fmla="*/ 1906896 w 2240675"/>
              <a:gd name="connsiteY96" fmla="*/ 757776 h 1651955"/>
              <a:gd name="connsiteX97" fmla="*/ 2011671 w 2240675"/>
              <a:gd name="connsiteY97" fmla="*/ 729201 h 1651955"/>
              <a:gd name="connsiteX98" fmla="*/ 2230746 w 2240675"/>
              <a:gd name="connsiteY98" fmla="*/ 748251 h 1651955"/>
              <a:gd name="connsiteX99" fmla="*/ 2202171 w 2240675"/>
              <a:gd name="connsiteY99" fmla="*/ 757776 h 1651955"/>
              <a:gd name="connsiteX100" fmla="*/ 2173596 w 2240675"/>
              <a:gd name="connsiteY100" fmla="*/ 776826 h 1651955"/>
              <a:gd name="connsiteX101" fmla="*/ 2145021 w 2240675"/>
              <a:gd name="connsiteY101" fmla="*/ 814926 h 1651955"/>
              <a:gd name="connsiteX102" fmla="*/ 2087871 w 2240675"/>
              <a:gd name="connsiteY102" fmla="*/ 872076 h 1651955"/>
              <a:gd name="connsiteX103" fmla="*/ 2059296 w 2240675"/>
              <a:gd name="connsiteY103" fmla="*/ 900651 h 1651955"/>
              <a:gd name="connsiteX104" fmla="*/ 2030721 w 2240675"/>
              <a:gd name="connsiteY104" fmla="*/ 929226 h 1651955"/>
              <a:gd name="connsiteX105" fmla="*/ 1992621 w 2240675"/>
              <a:gd name="connsiteY105" fmla="*/ 948276 h 1651955"/>
              <a:gd name="connsiteX106" fmla="*/ 1964046 w 2240675"/>
              <a:gd name="connsiteY106" fmla="*/ 976851 h 1651955"/>
              <a:gd name="connsiteX107" fmla="*/ 1906896 w 2240675"/>
              <a:gd name="connsiteY107" fmla="*/ 995901 h 1651955"/>
              <a:gd name="connsiteX108" fmla="*/ 1773546 w 2240675"/>
              <a:gd name="connsiteY108" fmla="*/ 1014951 h 1651955"/>
              <a:gd name="connsiteX109" fmla="*/ 1840221 w 2240675"/>
              <a:gd name="connsiteY109" fmla="*/ 1043526 h 1651955"/>
              <a:gd name="connsiteX110" fmla="*/ 1916421 w 2240675"/>
              <a:gd name="connsiteY110" fmla="*/ 1062576 h 1651955"/>
              <a:gd name="connsiteX111" fmla="*/ 1944996 w 2240675"/>
              <a:gd name="connsiteY111" fmla="*/ 1072101 h 1651955"/>
              <a:gd name="connsiteX112" fmla="*/ 2021196 w 2240675"/>
              <a:gd name="connsiteY112" fmla="*/ 1081626 h 1651955"/>
              <a:gd name="connsiteX113" fmla="*/ 2049771 w 2240675"/>
              <a:gd name="connsiteY113" fmla="*/ 1091151 h 1651955"/>
              <a:gd name="connsiteX114" fmla="*/ 2002146 w 2240675"/>
              <a:gd name="connsiteY114" fmla="*/ 1176876 h 1651955"/>
              <a:gd name="connsiteX115" fmla="*/ 1964046 w 2240675"/>
              <a:gd name="connsiteY115" fmla="*/ 1195926 h 1651955"/>
              <a:gd name="connsiteX116" fmla="*/ 1878321 w 2240675"/>
              <a:gd name="connsiteY116" fmla="*/ 1214976 h 1651955"/>
              <a:gd name="connsiteX117" fmla="*/ 1764021 w 2240675"/>
              <a:gd name="connsiteY117" fmla="*/ 1234026 h 1651955"/>
              <a:gd name="connsiteX118" fmla="*/ 1678296 w 2240675"/>
              <a:gd name="connsiteY118" fmla="*/ 1253076 h 1651955"/>
              <a:gd name="connsiteX119" fmla="*/ 1468746 w 2240675"/>
              <a:gd name="connsiteY119" fmla="*/ 1224501 h 1651955"/>
              <a:gd name="connsiteX120" fmla="*/ 1430646 w 2240675"/>
              <a:gd name="connsiteY120" fmla="*/ 1205451 h 1651955"/>
              <a:gd name="connsiteX121" fmla="*/ 1373496 w 2240675"/>
              <a:gd name="connsiteY121" fmla="*/ 1167351 h 1651955"/>
              <a:gd name="connsiteX122" fmla="*/ 1373496 w 2240675"/>
              <a:gd name="connsiteY122" fmla="*/ 1357851 h 1651955"/>
              <a:gd name="connsiteX123" fmla="*/ 1383021 w 2240675"/>
              <a:gd name="connsiteY123" fmla="*/ 1395951 h 1651955"/>
              <a:gd name="connsiteX124" fmla="*/ 1411596 w 2240675"/>
              <a:gd name="connsiteY124" fmla="*/ 1453101 h 1651955"/>
              <a:gd name="connsiteX125" fmla="*/ 1430646 w 2240675"/>
              <a:gd name="connsiteY125" fmla="*/ 1557876 h 1651955"/>
              <a:gd name="connsiteX126" fmla="*/ 1411596 w 2240675"/>
              <a:gd name="connsiteY126" fmla="*/ 1624551 h 1651955"/>
              <a:gd name="connsiteX127" fmla="*/ 1306821 w 2240675"/>
              <a:gd name="connsiteY127" fmla="*/ 1605501 h 1651955"/>
              <a:gd name="connsiteX128" fmla="*/ 1259196 w 2240675"/>
              <a:gd name="connsiteY128" fmla="*/ 1586451 h 1651955"/>
              <a:gd name="connsiteX129" fmla="*/ 1202046 w 2240675"/>
              <a:gd name="connsiteY129" fmla="*/ 1538826 h 1651955"/>
              <a:gd name="connsiteX130" fmla="*/ 1182996 w 2240675"/>
              <a:gd name="connsiteY130" fmla="*/ 1510251 h 1651955"/>
              <a:gd name="connsiteX131" fmla="*/ 1144896 w 2240675"/>
              <a:gd name="connsiteY131" fmla="*/ 1481676 h 1651955"/>
              <a:gd name="connsiteX132" fmla="*/ 1116321 w 2240675"/>
              <a:gd name="connsiteY132" fmla="*/ 1453101 h 1651955"/>
              <a:gd name="connsiteX133" fmla="*/ 1049646 w 2240675"/>
              <a:gd name="connsiteY133" fmla="*/ 1395951 h 1651955"/>
              <a:gd name="connsiteX134" fmla="*/ 1030596 w 2240675"/>
              <a:gd name="connsiteY134" fmla="*/ 1338801 h 1651955"/>
              <a:gd name="connsiteX135" fmla="*/ 1011546 w 2240675"/>
              <a:gd name="connsiteY135" fmla="*/ 1300701 h 1651955"/>
              <a:gd name="connsiteX136" fmla="*/ 982971 w 2240675"/>
              <a:gd name="connsiteY136" fmla="*/ 1234026 h 1651955"/>
              <a:gd name="connsiteX137" fmla="*/ 992496 w 2240675"/>
              <a:gd name="connsiteY137" fmla="*/ 1262601 h 165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2240675" h="1651955">
                <a:moveTo>
                  <a:pt x="992496" y="1262601"/>
                </a:moveTo>
                <a:cubicBezTo>
                  <a:pt x="992496" y="1272126"/>
                  <a:pt x="987461" y="1282196"/>
                  <a:pt x="982971" y="1291176"/>
                </a:cubicBezTo>
                <a:cubicBezTo>
                  <a:pt x="975229" y="1306660"/>
                  <a:pt x="942896" y="1347065"/>
                  <a:pt x="935346" y="1357851"/>
                </a:cubicBezTo>
                <a:cubicBezTo>
                  <a:pt x="885833" y="1428584"/>
                  <a:pt x="919917" y="1403665"/>
                  <a:pt x="859146" y="1434051"/>
                </a:cubicBezTo>
                <a:cubicBezTo>
                  <a:pt x="805171" y="1515013"/>
                  <a:pt x="894071" y="1389601"/>
                  <a:pt x="782946" y="1500726"/>
                </a:cubicBezTo>
                <a:cubicBezTo>
                  <a:pt x="773421" y="1510251"/>
                  <a:pt x="765004" y="1521031"/>
                  <a:pt x="754371" y="1529301"/>
                </a:cubicBezTo>
                <a:cubicBezTo>
                  <a:pt x="689846" y="1579487"/>
                  <a:pt x="714946" y="1554551"/>
                  <a:pt x="659121" y="1586451"/>
                </a:cubicBezTo>
                <a:cubicBezTo>
                  <a:pt x="649182" y="1592131"/>
                  <a:pt x="640785" y="1600381"/>
                  <a:pt x="630546" y="1605501"/>
                </a:cubicBezTo>
                <a:cubicBezTo>
                  <a:pt x="621566" y="1609991"/>
                  <a:pt x="610951" y="1610536"/>
                  <a:pt x="601971" y="1615026"/>
                </a:cubicBezTo>
                <a:cubicBezTo>
                  <a:pt x="528113" y="1651955"/>
                  <a:pt x="616645" y="1619660"/>
                  <a:pt x="544821" y="1643601"/>
                </a:cubicBezTo>
                <a:cubicBezTo>
                  <a:pt x="532121" y="1640426"/>
                  <a:pt x="515240" y="1644015"/>
                  <a:pt x="506721" y="1634076"/>
                </a:cubicBezTo>
                <a:cubicBezTo>
                  <a:pt x="493653" y="1618830"/>
                  <a:pt x="487671" y="1576926"/>
                  <a:pt x="487671" y="1576926"/>
                </a:cubicBezTo>
                <a:cubicBezTo>
                  <a:pt x="497496" y="1527799"/>
                  <a:pt x="502651" y="1508053"/>
                  <a:pt x="506721" y="1453101"/>
                </a:cubicBezTo>
                <a:cubicBezTo>
                  <a:pt x="511183" y="1392858"/>
                  <a:pt x="510777" y="1332286"/>
                  <a:pt x="516246" y="1272126"/>
                </a:cubicBezTo>
                <a:cubicBezTo>
                  <a:pt x="517155" y="1262127"/>
                  <a:pt x="521281" y="1252531"/>
                  <a:pt x="525771" y="1243551"/>
                </a:cubicBezTo>
                <a:cubicBezTo>
                  <a:pt x="530891" y="1233312"/>
                  <a:pt x="538471" y="1224501"/>
                  <a:pt x="544821" y="1214976"/>
                </a:cubicBezTo>
                <a:cubicBezTo>
                  <a:pt x="535296" y="1208626"/>
                  <a:pt x="527694" y="1195926"/>
                  <a:pt x="516246" y="1195926"/>
                </a:cubicBezTo>
                <a:cubicBezTo>
                  <a:pt x="496166" y="1195926"/>
                  <a:pt x="459096" y="1214976"/>
                  <a:pt x="459096" y="1214976"/>
                </a:cubicBezTo>
                <a:cubicBezTo>
                  <a:pt x="309871" y="1211801"/>
                  <a:pt x="160334" y="1215604"/>
                  <a:pt x="11421" y="1205451"/>
                </a:cubicBezTo>
                <a:cubicBezTo>
                  <a:pt x="0" y="1204672"/>
                  <a:pt x="30681" y="1193055"/>
                  <a:pt x="39996" y="1186401"/>
                </a:cubicBezTo>
                <a:cubicBezTo>
                  <a:pt x="52914" y="1177174"/>
                  <a:pt x="63442" y="1163932"/>
                  <a:pt x="78096" y="1157826"/>
                </a:cubicBezTo>
                <a:cubicBezTo>
                  <a:pt x="102264" y="1147756"/>
                  <a:pt x="130878" y="1150485"/>
                  <a:pt x="154296" y="1138776"/>
                </a:cubicBezTo>
                <a:cubicBezTo>
                  <a:pt x="280658" y="1075595"/>
                  <a:pt x="122865" y="1152246"/>
                  <a:pt x="220971" y="1110201"/>
                </a:cubicBezTo>
                <a:cubicBezTo>
                  <a:pt x="290703" y="1080316"/>
                  <a:pt x="226927" y="1099187"/>
                  <a:pt x="297171" y="1081626"/>
                </a:cubicBezTo>
                <a:cubicBezTo>
                  <a:pt x="306696" y="1075276"/>
                  <a:pt x="315285" y="1067225"/>
                  <a:pt x="325746" y="1062576"/>
                </a:cubicBezTo>
                <a:cubicBezTo>
                  <a:pt x="344096" y="1054421"/>
                  <a:pt x="366188" y="1054665"/>
                  <a:pt x="382896" y="1043526"/>
                </a:cubicBezTo>
                <a:cubicBezTo>
                  <a:pt x="422679" y="1017004"/>
                  <a:pt x="403376" y="1032571"/>
                  <a:pt x="440046" y="995901"/>
                </a:cubicBezTo>
                <a:cubicBezTo>
                  <a:pt x="427346" y="992726"/>
                  <a:pt x="414992" y="987463"/>
                  <a:pt x="401946" y="986376"/>
                </a:cubicBezTo>
                <a:cubicBezTo>
                  <a:pt x="338586" y="981096"/>
                  <a:pt x="274160" y="987303"/>
                  <a:pt x="211446" y="976851"/>
                </a:cubicBezTo>
                <a:cubicBezTo>
                  <a:pt x="195787" y="974241"/>
                  <a:pt x="186264" y="957503"/>
                  <a:pt x="173346" y="948276"/>
                </a:cubicBezTo>
                <a:cubicBezTo>
                  <a:pt x="164031" y="941622"/>
                  <a:pt x="154296" y="935576"/>
                  <a:pt x="144771" y="929226"/>
                </a:cubicBezTo>
                <a:lnTo>
                  <a:pt x="106671" y="872076"/>
                </a:lnTo>
                <a:cubicBezTo>
                  <a:pt x="100321" y="862551"/>
                  <a:pt x="91241" y="854361"/>
                  <a:pt x="87621" y="843501"/>
                </a:cubicBezTo>
                <a:lnTo>
                  <a:pt x="68571" y="786351"/>
                </a:lnTo>
                <a:lnTo>
                  <a:pt x="59046" y="757776"/>
                </a:lnTo>
                <a:cubicBezTo>
                  <a:pt x="62221" y="748251"/>
                  <a:pt x="59591" y="733691"/>
                  <a:pt x="68571" y="729201"/>
                </a:cubicBezTo>
                <a:cubicBezTo>
                  <a:pt x="88651" y="719161"/>
                  <a:pt x="113231" y="724079"/>
                  <a:pt x="135246" y="719676"/>
                </a:cubicBezTo>
                <a:cubicBezTo>
                  <a:pt x="145091" y="717707"/>
                  <a:pt x="154020" y="712329"/>
                  <a:pt x="163821" y="710151"/>
                </a:cubicBezTo>
                <a:cubicBezTo>
                  <a:pt x="182674" y="705961"/>
                  <a:pt x="202033" y="704414"/>
                  <a:pt x="220971" y="700626"/>
                </a:cubicBezTo>
                <a:cubicBezTo>
                  <a:pt x="249675" y="694885"/>
                  <a:pt x="278121" y="687926"/>
                  <a:pt x="306696" y="681576"/>
                </a:cubicBezTo>
                <a:cubicBezTo>
                  <a:pt x="287646" y="662526"/>
                  <a:pt x="263407" y="647528"/>
                  <a:pt x="249546" y="624426"/>
                </a:cubicBezTo>
                <a:cubicBezTo>
                  <a:pt x="240021" y="608551"/>
                  <a:pt x="230783" y="592500"/>
                  <a:pt x="220971" y="576801"/>
                </a:cubicBezTo>
                <a:cubicBezTo>
                  <a:pt x="214904" y="567093"/>
                  <a:pt x="207988" y="557934"/>
                  <a:pt x="201921" y="548226"/>
                </a:cubicBezTo>
                <a:cubicBezTo>
                  <a:pt x="144480" y="456320"/>
                  <a:pt x="197823" y="537316"/>
                  <a:pt x="154296" y="472026"/>
                </a:cubicBezTo>
                <a:cubicBezTo>
                  <a:pt x="170171" y="465676"/>
                  <a:pt x="186628" y="460622"/>
                  <a:pt x="201921" y="452976"/>
                </a:cubicBezTo>
                <a:cubicBezTo>
                  <a:pt x="212160" y="447856"/>
                  <a:pt x="219061" y="434471"/>
                  <a:pt x="230496" y="433926"/>
                </a:cubicBezTo>
                <a:lnTo>
                  <a:pt x="401946" y="443451"/>
                </a:lnTo>
                <a:cubicBezTo>
                  <a:pt x="411471" y="446626"/>
                  <a:pt x="423421" y="460076"/>
                  <a:pt x="430521" y="452976"/>
                </a:cubicBezTo>
                <a:cubicBezTo>
                  <a:pt x="437621" y="445876"/>
                  <a:pt x="420996" y="434441"/>
                  <a:pt x="420996" y="424401"/>
                </a:cubicBezTo>
                <a:cubicBezTo>
                  <a:pt x="420996" y="405088"/>
                  <a:pt x="427346" y="386301"/>
                  <a:pt x="430521" y="367251"/>
                </a:cubicBezTo>
                <a:cubicBezTo>
                  <a:pt x="443221" y="370426"/>
                  <a:pt x="455530" y="376776"/>
                  <a:pt x="468621" y="376776"/>
                </a:cubicBezTo>
                <a:cubicBezTo>
                  <a:pt x="570254" y="376776"/>
                  <a:pt x="512342" y="249209"/>
                  <a:pt x="516246" y="167226"/>
                </a:cubicBezTo>
                <a:cubicBezTo>
                  <a:pt x="535296" y="173576"/>
                  <a:pt x="556688" y="175137"/>
                  <a:pt x="573396" y="186276"/>
                </a:cubicBezTo>
                <a:cubicBezTo>
                  <a:pt x="610325" y="210895"/>
                  <a:pt x="591111" y="201706"/>
                  <a:pt x="630546" y="214851"/>
                </a:cubicBezTo>
                <a:cubicBezTo>
                  <a:pt x="640071" y="211676"/>
                  <a:pt x="656363" y="214980"/>
                  <a:pt x="659121" y="205326"/>
                </a:cubicBezTo>
                <a:cubicBezTo>
                  <a:pt x="682211" y="124512"/>
                  <a:pt x="626270" y="55551"/>
                  <a:pt x="697221" y="91026"/>
                </a:cubicBezTo>
                <a:cubicBezTo>
                  <a:pt x="707460" y="96146"/>
                  <a:pt x="716271" y="103726"/>
                  <a:pt x="725796" y="110076"/>
                </a:cubicBezTo>
                <a:cubicBezTo>
                  <a:pt x="756477" y="102406"/>
                  <a:pt x="775176" y="100658"/>
                  <a:pt x="801996" y="81501"/>
                </a:cubicBezTo>
                <a:cubicBezTo>
                  <a:pt x="812957" y="73671"/>
                  <a:pt x="821046" y="62451"/>
                  <a:pt x="830571" y="52926"/>
                </a:cubicBezTo>
                <a:cubicBezTo>
                  <a:pt x="843271" y="56101"/>
                  <a:pt x="856962" y="56597"/>
                  <a:pt x="868671" y="62451"/>
                </a:cubicBezTo>
                <a:cubicBezTo>
                  <a:pt x="889149" y="72690"/>
                  <a:pt x="925821" y="100551"/>
                  <a:pt x="925821" y="100551"/>
                </a:cubicBezTo>
                <a:cubicBezTo>
                  <a:pt x="949131" y="30622"/>
                  <a:pt x="930672" y="57600"/>
                  <a:pt x="973446" y="14826"/>
                </a:cubicBezTo>
                <a:cubicBezTo>
                  <a:pt x="1038104" y="36379"/>
                  <a:pt x="963700" y="5080"/>
                  <a:pt x="1040121" y="81501"/>
                </a:cubicBezTo>
                <a:cubicBezTo>
                  <a:pt x="1123603" y="164983"/>
                  <a:pt x="1021441" y="59085"/>
                  <a:pt x="1087746" y="138651"/>
                </a:cubicBezTo>
                <a:cubicBezTo>
                  <a:pt x="1096370" y="148999"/>
                  <a:pt x="1106796" y="157701"/>
                  <a:pt x="1116321" y="167226"/>
                </a:cubicBezTo>
                <a:cubicBezTo>
                  <a:pt x="1123635" y="130657"/>
                  <a:pt x="1122988" y="112173"/>
                  <a:pt x="1144896" y="81501"/>
                </a:cubicBezTo>
                <a:cubicBezTo>
                  <a:pt x="1152726" y="70540"/>
                  <a:pt x="1163946" y="62451"/>
                  <a:pt x="1173471" y="52926"/>
                </a:cubicBezTo>
                <a:cubicBezTo>
                  <a:pt x="1205482" y="148958"/>
                  <a:pt x="1156641" y="0"/>
                  <a:pt x="1192521" y="119601"/>
                </a:cubicBezTo>
                <a:cubicBezTo>
                  <a:pt x="1198291" y="138835"/>
                  <a:pt x="1194863" y="165612"/>
                  <a:pt x="1211571" y="176751"/>
                </a:cubicBezTo>
                <a:cubicBezTo>
                  <a:pt x="1251354" y="203273"/>
                  <a:pt x="1232051" y="187706"/>
                  <a:pt x="1268721" y="224376"/>
                </a:cubicBezTo>
                <a:cubicBezTo>
                  <a:pt x="1278246" y="221201"/>
                  <a:pt x="1289583" y="221279"/>
                  <a:pt x="1297296" y="214851"/>
                </a:cubicBezTo>
                <a:cubicBezTo>
                  <a:pt x="1300994" y="211769"/>
                  <a:pt x="1339957" y="158104"/>
                  <a:pt x="1344921" y="148176"/>
                </a:cubicBezTo>
                <a:cubicBezTo>
                  <a:pt x="1349411" y="139196"/>
                  <a:pt x="1347346" y="126701"/>
                  <a:pt x="1354446" y="119601"/>
                </a:cubicBezTo>
                <a:cubicBezTo>
                  <a:pt x="1361546" y="112501"/>
                  <a:pt x="1373496" y="113251"/>
                  <a:pt x="1383021" y="110076"/>
                </a:cubicBezTo>
                <a:cubicBezTo>
                  <a:pt x="1423911" y="123706"/>
                  <a:pt x="1443233" y="127153"/>
                  <a:pt x="1478271" y="148176"/>
                </a:cubicBezTo>
                <a:cubicBezTo>
                  <a:pt x="1497904" y="159956"/>
                  <a:pt x="1535421" y="186276"/>
                  <a:pt x="1535421" y="186276"/>
                </a:cubicBezTo>
                <a:cubicBezTo>
                  <a:pt x="1548121" y="183101"/>
                  <a:pt x="1561489" y="181908"/>
                  <a:pt x="1573521" y="176751"/>
                </a:cubicBezTo>
                <a:cubicBezTo>
                  <a:pt x="1584043" y="172242"/>
                  <a:pt x="1591857" y="162821"/>
                  <a:pt x="1602096" y="157701"/>
                </a:cubicBezTo>
                <a:cubicBezTo>
                  <a:pt x="1611076" y="153211"/>
                  <a:pt x="1621146" y="151351"/>
                  <a:pt x="1630671" y="148176"/>
                </a:cubicBezTo>
                <a:cubicBezTo>
                  <a:pt x="1642401" y="183365"/>
                  <a:pt x="1649721" y="199646"/>
                  <a:pt x="1649721" y="243426"/>
                </a:cubicBezTo>
                <a:cubicBezTo>
                  <a:pt x="1649721" y="265877"/>
                  <a:pt x="1642546" y="287774"/>
                  <a:pt x="1640196" y="310101"/>
                </a:cubicBezTo>
                <a:cubicBezTo>
                  <a:pt x="1625853" y="446359"/>
                  <a:pt x="1643807" y="384992"/>
                  <a:pt x="1621146" y="452976"/>
                </a:cubicBezTo>
                <a:cubicBezTo>
                  <a:pt x="1636326" y="463096"/>
                  <a:pt x="1670576" y="483231"/>
                  <a:pt x="1678296" y="500601"/>
                </a:cubicBezTo>
                <a:cubicBezTo>
                  <a:pt x="1686140" y="518249"/>
                  <a:pt x="1684646" y="538701"/>
                  <a:pt x="1687821" y="557751"/>
                </a:cubicBezTo>
                <a:cubicBezTo>
                  <a:pt x="1690996" y="548226"/>
                  <a:pt x="1691074" y="537016"/>
                  <a:pt x="1697346" y="529176"/>
                </a:cubicBezTo>
                <a:cubicBezTo>
                  <a:pt x="1710775" y="512390"/>
                  <a:pt x="1735672" y="506876"/>
                  <a:pt x="1754496" y="500601"/>
                </a:cubicBezTo>
                <a:cubicBezTo>
                  <a:pt x="1864846" y="507092"/>
                  <a:pt x="1959752" y="465923"/>
                  <a:pt x="1897371" y="538701"/>
                </a:cubicBezTo>
                <a:cubicBezTo>
                  <a:pt x="1885682" y="552338"/>
                  <a:pt x="1871971" y="564101"/>
                  <a:pt x="1859271" y="576801"/>
                </a:cubicBezTo>
                <a:cubicBezTo>
                  <a:pt x="1836623" y="644745"/>
                  <a:pt x="1868737" y="562602"/>
                  <a:pt x="1821171" y="633951"/>
                </a:cubicBezTo>
                <a:cubicBezTo>
                  <a:pt x="1815602" y="642305"/>
                  <a:pt x="1816522" y="653749"/>
                  <a:pt x="1811646" y="662526"/>
                </a:cubicBezTo>
                <a:cubicBezTo>
                  <a:pt x="1800527" y="682540"/>
                  <a:pt x="1786246" y="700626"/>
                  <a:pt x="1773546" y="719676"/>
                </a:cubicBezTo>
                <a:lnTo>
                  <a:pt x="1735446" y="776826"/>
                </a:lnTo>
                <a:cubicBezTo>
                  <a:pt x="1729096" y="786351"/>
                  <a:pt x="1705037" y="806821"/>
                  <a:pt x="1716396" y="805401"/>
                </a:cubicBezTo>
                <a:lnTo>
                  <a:pt x="1792596" y="795876"/>
                </a:lnTo>
                <a:cubicBezTo>
                  <a:pt x="1802121" y="792701"/>
                  <a:pt x="1811370" y="788529"/>
                  <a:pt x="1821171" y="786351"/>
                </a:cubicBezTo>
                <a:cubicBezTo>
                  <a:pt x="1840024" y="782161"/>
                  <a:pt x="1859999" y="782933"/>
                  <a:pt x="1878321" y="776826"/>
                </a:cubicBezTo>
                <a:cubicBezTo>
                  <a:pt x="1889181" y="773206"/>
                  <a:pt x="1896435" y="762425"/>
                  <a:pt x="1906896" y="757776"/>
                </a:cubicBezTo>
                <a:cubicBezTo>
                  <a:pt x="1946446" y="740198"/>
                  <a:pt x="1970927" y="737350"/>
                  <a:pt x="2011671" y="729201"/>
                </a:cubicBezTo>
                <a:cubicBezTo>
                  <a:pt x="2084696" y="735551"/>
                  <a:pt x="2158256" y="737378"/>
                  <a:pt x="2230746" y="748251"/>
                </a:cubicBezTo>
                <a:cubicBezTo>
                  <a:pt x="2240675" y="749740"/>
                  <a:pt x="2211151" y="753286"/>
                  <a:pt x="2202171" y="757776"/>
                </a:cubicBezTo>
                <a:cubicBezTo>
                  <a:pt x="2191932" y="762896"/>
                  <a:pt x="2181691" y="768731"/>
                  <a:pt x="2173596" y="776826"/>
                </a:cubicBezTo>
                <a:cubicBezTo>
                  <a:pt x="2162371" y="788051"/>
                  <a:pt x="2155641" y="803126"/>
                  <a:pt x="2145021" y="814926"/>
                </a:cubicBezTo>
                <a:cubicBezTo>
                  <a:pt x="2126999" y="834951"/>
                  <a:pt x="2106921" y="853026"/>
                  <a:pt x="2087871" y="872076"/>
                </a:cubicBezTo>
                <a:lnTo>
                  <a:pt x="2059296" y="900651"/>
                </a:lnTo>
                <a:cubicBezTo>
                  <a:pt x="2049771" y="910176"/>
                  <a:pt x="2042769" y="923202"/>
                  <a:pt x="2030721" y="929226"/>
                </a:cubicBezTo>
                <a:cubicBezTo>
                  <a:pt x="2018021" y="935576"/>
                  <a:pt x="2004175" y="940023"/>
                  <a:pt x="1992621" y="948276"/>
                </a:cubicBezTo>
                <a:cubicBezTo>
                  <a:pt x="1981660" y="956106"/>
                  <a:pt x="1975821" y="970309"/>
                  <a:pt x="1964046" y="976851"/>
                </a:cubicBezTo>
                <a:cubicBezTo>
                  <a:pt x="1946493" y="986603"/>
                  <a:pt x="1926587" y="991963"/>
                  <a:pt x="1906896" y="995901"/>
                </a:cubicBezTo>
                <a:cubicBezTo>
                  <a:pt x="1831078" y="1011065"/>
                  <a:pt x="1875361" y="1003638"/>
                  <a:pt x="1773546" y="1014951"/>
                </a:cubicBezTo>
                <a:cubicBezTo>
                  <a:pt x="1804770" y="1030563"/>
                  <a:pt x="1809388" y="1035117"/>
                  <a:pt x="1840221" y="1043526"/>
                </a:cubicBezTo>
                <a:cubicBezTo>
                  <a:pt x="1865480" y="1050415"/>
                  <a:pt x="1891583" y="1054297"/>
                  <a:pt x="1916421" y="1062576"/>
                </a:cubicBezTo>
                <a:cubicBezTo>
                  <a:pt x="1925946" y="1065751"/>
                  <a:pt x="1935118" y="1070305"/>
                  <a:pt x="1944996" y="1072101"/>
                </a:cubicBezTo>
                <a:cubicBezTo>
                  <a:pt x="1970181" y="1076680"/>
                  <a:pt x="1995796" y="1078451"/>
                  <a:pt x="2021196" y="1081626"/>
                </a:cubicBezTo>
                <a:cubicBezTo>
                  <a:pt x="2030721" y="1084801"/>
                  <a:pt x="2048351" y="1081212"/>
                  <a:pt x="2049771" y="1091151"/>
                </a:cubicBezTo>
                <a:cubicBezTo>
                  <a:pt x="2054316" y="1122966"/>
                  <a:pt x="2026235" y="1159670"/>
                  <a:pt x="2002146" y="1176876"/>
                </a:cubicBezTo>
                <a:cubicBezTo>
                  <a:pt x="1990592" y="1185129"/>
                  <a:pt x="1977097" y="1190333"/>
                  <a:pt x="1964046" y="1195926"/>
                </a:cubicBezTo>
                <a:cubicBezTo>
                  <a:pt x="1935034" y="1208360"/>
                  <a:pt x="1910973" y="1209953"/>
                  <a:pt x="1878321" y="1214976"/>
                </a:cubicBezTo>
                <a:cubicBezTo>
                  <a:pt x="1700357" y="1242355"/>
                  <a:pt x="1902355" y="1208874"/>
                  <a:pt x="1764021" y="1234026"/>
                </a:cubicBezTo>
                <a:cubicBezTo>
                  <a:pt x="1690262" y="1247437"/>
                  <a:pt x="1728679" y="1236282"/>
                  <a:pt x="1678296" y="1253076"/>
                </a:cubicBezTo>
                <a:cubicBezTo>
                  <a:pt x="1607667" y="1248662"/>
                  <a:pt x="1534017" y="1257136"/>
                  <a:pt x="1468746" y="1224501"/>
                </a:cubicBezTo>
                <a:cubicBezTo>
                  <a:pt x="1456046" y="1218151"/>
                  <a:pt x="1442822" y="1212756"/>
                  <a:pt x="1430646" y="1205451"/>
                </a:cubicBezTo>
                <a:cubicBezTo>
                  <a:pt x="1411013" y="1193671"/>
                  <a:pt x="1373496" y="1167351"/>
                  <a:pt x="1373496" y="1167351"/>
                </a:cubicBezTo>
                <a:cubicBezTo>
                  <a:pt x="1347777" y="1244507"/>
                  <a:pt x="1358511" y="1200513"/>
                  <a:pt x="1373496" y="1357851"/>
                </a:cubicBezTo>
                <a:cubicBezTo>
                  <a:pt x="1374737" y="1370883"/>
                  <a:pt x="1378159" y="1383796"/>
                  <a:pt x="1383021" y="1395951"/>
                </a:cubicBezTo>
                <a:cubicBezTo>
                  <a:pt x="1390931" y="1415726"/>
                  <a:pt x="1403686" y="1433326"/>
                  <a:pt x="1411596" y="1453101"/>
                </a:cubicBezTo>
                <a:cubicBezTo>
                  <a:pt x="1421576" y="1478051"/>
                  <a:pt x="1427827" y="1538146"/>
                  <a:pt x="1430646" y="1557876"/>
                </a:cubicBezTo>
                <a:cubicBezTo>
                  <a:pt x="1424296" y="1580101"/>
                  <a:pt x="1430828" y="1611729"/>
                  <a:pt x="1411596" y="1624551"/>
                </a:cubicBezTo>
                <a:cubicBezTo>
                  <a:pt x="1404985" y="1628958"/>
                  <a:pt x="1324122" y="1611268"/>
                  <a:pt x="1306821" y="1605501"/>
                </a:cubicBezTo>
                <a:cubicBezTo>
                  <a:pt x="1290601" y="1600094"/>
                  <a:pt x="1274489" y="1594097"/>
                  <a:pt x="1259196" y="1586451"/>
                </a:cubicBezTo>
                <a:cubicBezTo>
                  <a:pt x="1237789" y="1575747"/>
                  <a:pt x="1217093" y="1556882"/>
                  <a:pt x="1202046" y="1538826"/>
                </a:cubicBezTo>
                <a:cubicBezTo>
                  <a:pt x="1194717" y="1530032"/>
                  <a:pt x="1191091" y="1518346"/>
                  <a:pt x="1182996" y="1510251"/>
                </a:cubicBezTo>
                <a:cubicBezTo>
                  <a:pt x="1171771" y="1499026"/>
                  <a:pt x="1156949" y="1492007"/>
                  <a:pt x="1144896" y="1481676"/>
                </a:cubicBezTo>
                <a:cubicBezTo>
                  <a:pt x="1134669" y="1472910"/>
                  <a:pt x="1126669" y="1461725"/>
                  <a:pt x="1116321" y="1453101"/>
                </a:cubicBezTo>
                <a:cubicBezTo>
                  <a:pt x="1029283" y="1380569"/>
                  <a:pt x="1164119" y="1510424"/>
                  <a:pt x="1049646" y="1395951"/>
                </a:cubicBezTo>
                <a:cubicBezTo>
                  <a:pt x="1043296" y="1376901"/>
                  <a:pt x="1038054" y="1357445"/>
                  <a:pt x="1030596" y="1338801"/>
                </a:cubicBezTo>
                <a:cubicBezTo>
                  <a:pt x="1025323" y="1325618"/>
                  <a:pt x="1016532" y="1313996"/>
                  <a:pt x="1011546" y="1300701"/>
                </a:cubicBezTo>
                <a:cubicBezTo>
                  <a:pt x="998430" y="1265725"/>
                  <a:pt x="1009995" y="1261050"/>
                  <a:pt x="982971" y="1234026"/>
                </a:cubicBezTo>
                <a:cubicBezTo>
                  <a:pt x="977951" y="1229006"/>
                  <a:pt x="992496" y="1253076"/>
                  <a:pt x="992496" y="1262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429552" cy="2428892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Подумай!</a:t>
            </a:r>
            <a:br>
              <a:rPr lang="ru-RU" sz="7200" b="1" dirty="0" smtClean="0"/>
            </a:br>
            <a:endParaRPr lang="ru-RU" sz="7200" b="1" dirty="0"/>
          </a:p>
        </p:txBody>
      </p:sp>
      <p:pic>
        <p:nvPicPr>
          <p:cNvPr id="1026" name="Picture 2" descr="C:\Documents and Settings\Ильин\Мои документы\Гладышева С.В\Грустная Дюймовоч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50" b="2836"/>
          <a:stretch>
            <a:fillRect/>
          </a:stretch>
        </p:blipFill>
        <p:spPr bwMode="auto">
          <a:xfrm>
            <a:off x="1571604" y="1714488"/>
            <a:ext cx="5643601" cy="4000528"/>
          </a:xfrm>
          <a:prstGeom prst="rect">
            <a:avLst/>
          </a:prstGeom>
          <a:noFill/>
        </p:spPr>
      </p:pic>
      <p:sp>
        <p:nvSpPr>
          <p:cNvPr id="24" name="Управляющая кнопка: настраиваемая 23">
            <a:hlinkClick r:id="rId4" action="ppaction://hlinksldjump" highlightClick="1"/>
          </p:cNvPr>
          <p:cNvSpPr/>
          <p:nvPr/>
        </p:nvSpPr>
        <p:spPr>
          <a:xfrm>
            <a:off x="7429520" y="5500702"/>
            <a:ext cx="1428760" cy="714380"/>
          </a:xfrm>
          <a:prstGeom prst="actionButtonBlank">
            <a:avLst/>
          </a:prstGeom>
          <a:solidFill>
            <a:schemeClr val="accent3">
              <a:lumMod val="50000"/>
            </a:schemeClr>
          </a:solidFill>
          <a:ln w="57150" cmpd="sng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Назад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Кто прогнал лису из сказки «Заюшкина избушка»?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071678"/>
            <a:ext cx="1577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1. </a:t>
            </a:r>
            <a:r>
              <a:rPr lang="ru-RU" sz="3600" dirty="0" smtClean="0">
                <a:hlinkClick r:id="rId2" action="ppaction://hlinksldjump"/>
              </a:rPr>
              <a:t>Волк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2786058"/>
            <a:ext cx="174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2. </a:t>
            </a:r>
            <a:r>
              <a:rPr lang="ru-RU" sz="3600" dirty="0" smtClean="0">
                <a:hlinkClick r:id="rId3" action="ppaction://hlinksldjump"/>
              </a:rPr>
              <a:t>Петух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357187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3. </a:t>
            </a:r>
            <a:r>
              <a:rPr lang="ru-RU" sz="3600" dirty="0" smtClean="0">
                <a:hlinkClick r:id="rId2" action="ppaction://hlinksldjump"/>
              </a:rPr>
              <a:t>Медведь</a:t>
            </a:r>
            <a:endParaRPr lang="ru-RU" sz="3600" dirty="0"/>
          </a:p>
        </p:txBody>
      </p:sp>
      <p:pic>
        <p:nvPicPr>
          <p:cNvPr id="3075" name="Picture 3" descr="C:\Documents and Settings\Ильин\Мои документы\Гладышева С.В\Заюшкина избушка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E7BE"/>
              </a:clrFrom>
              <a:clrTo>
                <a:srgbClr val="FEE7B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571612"/>
            <a:ext cx="3911017" cy="37033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Верно!</a:t>
            </a:r>
            <a:endParaRPr lang="ru-RU" sz="7200" b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643174" y="1357298"/>
            <a:ext cx="3661464" cy="4619147"/>
            <a:chOff x="4929190" y="642918"/>
            <a:chExt cx="3661464" cy="4619147"/>
          </a:xfrm>
        </p:grpSpPr>
        <p:sp>
          <p:nvSpPr>
            <p:cNvPr id="10" name="Полилиния 9"/>
            <p:cNvSpPr/>
            <p:nvPr/>
          </p:nvSpPr>
          <p:spPr>
            <a:xfrm>
              <a:off x="5765006" y="1573127"/>
              <a:ext cx="502937" cy="389023"/>
            </a:xfrm>
            <a:custGeom>
              <a:avLst/>
              <a:gdLst>
                <a:gd name="connsiteX0" fmla="*/ 364332 w 502937"/>
                <a:gd name="connsiteY0" fmla="*/ 331873 h 389023"/>
                <a:gd name="connsiteX1" fmla="*/ 352425 w 502937"/>
                <a:gd name="connsiteY1" fmla="*/ 317586 h 389023"/>
                <a:gd name="connsiteX2" fmla="*/ 345282 w 502937"/>
                <a:gd name="connsiteY2" fmla="*/ 310442 h 389023"/>
                <a:gd name="connsiteX3" fmla="*/ 340519 w 502937"/>
                <a:gd name="connsiteY3" fmla="*/ 303298 h 389023"/>
                <a:gd name="connsiteX4" fmla="*/ 326232 w 502937"/>
                <a:gd name="connsiteY4" fmla="*/ 293773 h 389023"/>
                <a:gd name="connsiteX5" fmla="*/ 319088 w 502937"/>
                <a:gd name="connsiteY5" fmla="*/ 286629 h 389023"/>
                <a:gd name="connsiteX6" fmla="*/ 314325 w 502937"/>
                <a:gd name="connsiteY6" fmla="*/ 272342 h 389023"/>
                <a:gd name="connsiteX7" fmla="*/ 311944 w 502937"/>
                <a:gd name="connsiteY7" fmla="*/ 265198 h 389023"/>
                <a:gd name="connsiteX8" fmla="*/ 307182 w 502937"/>
                <a:gd name="connsiteY8" fmla="*/ 255673 h 389023"/>
                <a:gd name="connsiteX9" fmla="*/ 302419 w 502937"/>
                <a:gd name="connsiteY9" fmla="*/ 248529 h 389023"/>
                <a:gd name="connsiteX10" fmla="*/ 280988 w 502937"/>
                <a:gd name="connsiteY10" fmla="*/ 234242 h 389023"/>
                <a:gd name="connsiteX11" fmla="*/ 273844 w 502937"/>
                <a:gd name="connsiteY11" fmla="*/ 229479 h 389023"/>
                <a:gd name="connsiteX12" fmla="*/ 261938 w 502937"/>
                <a:gd name="connsiteY12" fmla="*/ 217573 h 389023"/>
                <a:gd name="connsiteX13" fmla="*/ 247650 w 502937"/>
                <a:gd name="connsiteY13" fmla="*/ 203286 h 389023"/>
                <a:gd name="connsiteX14" fmla="*/ 240507 w 502937"/>
                <a:gd name="connsiteY14" fmla="*/ 196142 h 389023"/>
                <a:gd name="connsiteX15" fmla="*/ 230982 w 502937"/>
                <a:gd name="connsiteY15" fmla="*/ 193761 h 389023"/>
                <a:gd name="connsiteX16" fmla="*/ 216694 w 502937"/>
                <a:gd name="connsiteY16" fmla="*/ 188998 h 389023"/>
                <a:gd name="connsiteX17" fmla="*/ 211932 w 502937"/>
                <a:gd name="connsiteY17" fmla="*/ 181854 h 389023"/>
                <a:gd name="connsiteX18" fmla="*/ 200025 w 502937"/>
                <a:gd name="connsiteY18" fmla="*/ 179473 h 389023"/>
                <a:gd name="connsiteX19" fmla="*/ 166688 w 502937"/>
                <a:gd name="connsiteY19" fmla="*/ 177092 h 389023"/>
                <a:gd name="connsiteX20" fmla="*/ 142875 w 502937"/>
                <a:gd name="connsiteY20" fmla="*/ 181854 h 389023"/>
                <a:gd name="connsiteX21" fmla="*/ 119063 w 502937"/>
                <a:gd name="connsiteY21" fmla="*/ 184236 h 389023"/>
                <a:gd name="connsiteX22" fmla="*/ 104775 w 502937"/>
                <a:gd name="connsiteY22" fmla="*/ 198523 h 389023"/>
                <a:gd name="connsiteX23" fmla="*/ 28575 w 502937"/>
                <a:gd name="connsiteY23" fmla="*/ 193761 h 389023"/>
                <a:gd name="connsiteX24" fmla="*/ 21432 w 502937"/>
                <a:gd name="connsiteY24" fmla="*/ 188998 h 389023"/>
                <a:gd name="connsiteX25" fmla="*/ 9525 w 502937"/>
                <a:gd name="connsiteY25" fmla="*/ 186617 h 389023"/>
                <a:gd name="connsiteX26" fmla="*/ 2382 w 502937"/>
                <a:gd name="connsiteY26" fmla="*/ 179473 h 389023"/>
                <a:gd name="connsiteX27" fmla="*/ 0 w 502937"/>
                <a:gd name="connsiteY27" fmla="*/ 172329 h 389023"/>
                <a:gd name="connsiteX28" fmla="*/ 7144 w 502937"/>
                <a:gd name="connsiteY28" fmla="*/ 150898 h 389023"/>
                <a:gd name="connsiteX29" fmla="*/ 14288 w 502937"/>
                <a:gd name="connsiteY29" fmla="*/ 148517 h 389023"/>
                <a:gd name="connsiteX30" fmla="*/ 21432 w 502937"/>
                <a:gd name="connsiteY30" fmla="*/ 143754 h 389023"/>
                <a:gd name="connsiteX31" fmla="*/ 28575 w 502937"/>
                <a:gd name="connsiteY31" fmla="*/ 136611 h 389023"/>
                <a:gd name="connsiteX32" fmla="*/ 38100 w 502937"/>
                <a:gd name="connsiteY32" fmla="*/ 134229 h 389023"/>
                <a:gd name="connsiteX33" fmla="*/ 45244 w 502937"/>
                <a:gd name="connsiteY33" fmla="*/ 131848 h 389023"/>
                <a:gd name="connsiteX34" fmla="*/ 61913 w 502937"/>
                <a:gd name="connsiteY34" fmla="*/ 119942 h 389023"/>
                <a:gd name="connsiteX35" fmla="*/ 78582 w 502937"/>
                <a:gd name="connsiteY35" fmla="*/ 112798 h 389023"/>
                <a:gd name="connsiteX36" fmla="*/ 95250 w 502937"/>
                <a:gd name="connsiteY36" fmla="*/ 103273 h 389023"/>
                <a:gd name="connsiteX37" fmla="*/ 102394 w 502937"/>
                <a:gd name="connsiteY37" fmla="*/ 98511 h 389023"/>
                <a:gd name="connsiteX38" fmla="*/ 119063 w 502937"/>
                <a:gd name="connsiteY38" fmla="*/ 93748 h 389023"/>
                <a:gd name="connsiteX39" fmla="*/ 126207 w 502937"/>
                <a:gd name="connsiteY39" fmla="*/ 91367 h 389023"/>
                <a:gd name="connsiteX40" fmla="*/ 142875 w 502937"/>
                <a:gd name="connsiteY40" fmla="*/ 86604 h 389023"/>
                <a:gd name="connsiteX41" fmla="*/ 147638 w 502937"/>
                <a:gd name="connsiteY41" fmla="*/ 79461 h 389023"/>
                <a:gd name="connsiteX42" fmla="*/ 154782 w 502937"/>
                <a:gd name="connsiteY42" fmla="*/ 74698 h 389023"/>
                <a:gd name="connsiteX43" fmla="*/ 150019 w 502937"/>
                <a:gd name="connsiteY43" fmla="*/ 67554 h 389023"/>
                <a:gd name="connsiteX44" fmla="*/ 135732 w 502937"/>
                <a:gd name="connsiteY44" fmla="*/ 38979 h 389023"/>
                <a:gd name="connsiteX45" fmla="*/ 130969 w 502937"/>
                <a:gd name="connsiteY45" fmla="*/ 31836 h 389023"/>
                <a:gd name="connsiteX46" fmla="*/ 114300 w 502937"/>
                <a:gd name="connsiteY46" fmla="*/ 19929 h 389023"/>
                <a:gd name="connsiteX47" fmla="*/ 123825 w 502937"/>
                <a:gd name="connsiteY47" fmla="*/ 5642 h 389023"/>
                <a:gd name="connsiteX48" fmla="*/ 138113 w 502937"/>
                <a:gd name="connsiteY48" fmla="*/ 879 h 389023"/>
                <a:gd name="connsiteX49" fmla="*/ 164307 w 502937"/>
                <a:gd name="connsiteY49" fmla="*/ 17548 h 389023"/>
                <a:gd name="connsiteX50" fmla="*/ 178594 w 502937"/>
                <a:gd name="connsiteY50" fmla="*/ 27073 h 389023"/>
                <a:gd name="connsiteX51" fmla="*/ 185738 w 502937"/>
                <a:gd name="connsiteY51" fmla="*/ 31836 h 389023"/>
                <a:gd name="connsiteX52" fmla="*/ 197644 w 502937"/>
                <a:gd name="connsiteY52" fmla="*/ 43742 h 389023"/>
                <a:gd name="connsiteX53" fmla="*/ 202407 w 502937"/>
                <a:gd name="connsiteY53" fmla="*/ 50886 h 389023"/>
                <a:gd name="connsiteX54" fmla="*/ 207169 w 502937"/>
                <a:gd name="connsiteY54" fmla="*/ 65173 h 389023"/>
                <a:gd name="connsiteX55" fmla="*/ 209550 w 502937"/>
                <a:gd name="connsiteY55" fmla="*/ 72317 h 389023"/>
                <a:gd name="connsiteX56" fmla="*/ 219075 w 502937"/>
                <a:gd name="connsiteY56" fmla="*/ 86604 h 389023"/>
                <a:gd name="connsiteX57" fmla="*/ 230982 w 502937"/>
                <a:gd name="connsiteY57" fmla="*/ 105654 h 389023"/>
                <a:gd name="connsiteX58" fmla="*/ 238125 w 502937"/>
                <a:gd name="connsiteY58" fmla="*/ 112798 h 389023"/>
                <a:gd name="connsiteX59" fmla="*/ 278607 w 502937"/>
                <a:gd name="connsiteY59" fmla="*/ 119942 h 389023"/>
                <a:gd name="connsiteX60" fmla="*/ 292894 w 502937"/>
                <a:gd name="connsiteY60" fmla="*/ 131848 h 389023"/>
                <a:gd name="connsiteX61" fmla="*/ 300038 w 502937"/>
                <a:gd name="connsiteY61" fmla="*/ 146136 h 389023"/>
                <a:gd name="connsiteX62" fmla="*/ 321469 w 502937"/>
                <a:gd name="connsiteY62" fmla="*/ 155661 h 389023"/>
                <a:gd name="connsiteX63" fmla="*/ 342900 w 502937"/>
                <a:gd name="connsiteY63" fmla="*/ 160423 h 389023"/>
                <a:gd name="connsiteX64" fmla="*/ 357188 w 502937"/>
                <a:gd name="connsiteY64" fmla="*/ 174711 h 389023"/>
                <a:gd name="connsiteX65" fmla="*/ 364332 w 502937"/>
                <a:gd name="connsiteY65" fmla="*/ 181854 h 389023"/>
                <a:gd name="connsiteX66" fmla="*/ 397669 w 502937"/>
                <a:gd name="connsiteY66" fmla="*/ 188998 h 389023"/>
                <a:gd name="connsiteX67" fmla="*/ 407194 w 502937"/>
                <a:gd name="connsiteY67" fmla="*/ 193761 h 389023"/>
                <a:gd name="connsiteX68" fmla="*/ 419100 w 502937"/>
                <a:gd name="connsiteY68" fmla="*/ 205667 h 389023"/>
                <a:gd name="connsiteX69" fmla="*/ 433388 w 502937"/>
                <a:gd name="connsiteY69" fmla="*/ 210429 h 389023"/>
                <a:gd name="connsiteX70" fmla="*/ 440532 w 502937"/>
                <a:gd name="connsiteY70" fmla="*/ 212811 h 389023"/>
                <a:gd name="connsiteX71" fmla="*/ 447675 w 502937"/>
                <a:gd name="connsiteY71" fmla="*/ 217573 h 389023"/>
                <a:gd name="connsiteX72" fmla="*/ 454819 w 502937"/>
                <a:gd name="connsiteY72" fmla="*/ 224717 h 389023"/>
                <a:gd name="connsiteX73" fmla="*/ 464344 w 502937"/>
                <a:gd name="connsiteY73" fmla="*/ 239004 h 389023"/>
                <a:gd name="connsiteX74" fmla="*/ 471488 w 502937"/>
                <a:gd name="connsiteY74" fmla="*/ 243767 h 389023"/>
                <a:gd name="connsiteX75" fmla="*/ 483394 w 502937"/>
                <a:gd name="connsiteY75" fmla="*/ 274723 h 389023"/>
                <a:gd name="connsiteX76" fmla="*/ 488157 w 502937"/>
                <a:gd name="connsiteY76" fmla="*/ 281867 h 389023"/>
                <a:gd name="connsiteX77" fmla="*/ 492919 w 502937"/>
                <a:gd name="connsiteY77" fmla="*/ 289011 h 389023"/>
                <a:gd name="connsiteX78" fmla="*/ 495300 w 502937"/>
                <a:gd name="connsiteY78" fmla="*/ 303298 h 389023"/>
                <a:gd name="connsiteX79" fmla="*/ 500063 w 502937"/>
                <a:gd name="connsiteY79" fmla="*/ 315204 h 389023"/>
                <a:gd name="connsiteX80" fmla="*/ 502444 w 502937"/>
                <a:gd name="connsiteY80" fmla="*/ 324729 h 389023"/>
                <a:gd name="connsiteX81" fmla="*/ 500063 w 502937"/>
                <a:gd name="connsiteY81" fmla="*/ 377117 h 389023"/>
                <a:gd name="connsiteX82" fmla="*/ 485775 w 502937"/>
                <a:gd name="connsiteY82" fmla="*/ 384261 h 389023"/>
                <a:gd name="connsiteX83" fmla="*/ 466725 w 502937"/>
                <a:gd name="connsiteY83" fmla="*/ 389023 h 389023"/>
                <a:gd name="connsiteX84" fmla="*/ 442913 w 502937"/>
                <a:gd name="connsiteY84" fmla="*/ 386642 h 389023"/>
                <a:gd name="connsiteX85" fmla="*/ 433388 w 502937"/>
                <a:gd name="connsiteY85" fmla="*/ 381879 h 389023"/>
                <a:gd name="connsiteX86" fmla="*/ 409575 w 502937"/>
                <a:gd name="connsiteY86" fmla="*/ 365211 h 389023"/>
                <a:gd name="connsiteX87" fmla="*/ 402432 w 502937"/>
                <a:gd name="connsiteY87" fmla="*/ 358067 h 389023"/>
                <a:gd name="connsiteX88" fmla="*/ 388144 w 502937"/>
                <a:gd name="connsiteY88" fmla="*/ 348542 h 389023"/>
                <a:gd name="connsiteX89" fmla="*/ 364332 w 502937"/>
                <a:gd name="connsiteY89" fmla="*/ 336636 h 389023"/>
                <a:gd name="connsiteX90" fmla="*/ 357188 w 502937"/>
                <a:gd name="connsiteY90" fmla="*/ 334254 h 389023"/>
                <a:gd name="connsiteX91" fmla="*/ 364332 w 502937"/>
                <a:gd name="connsiteY91" fmla="*/ 331873 h 38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502937" h="389023">
                  <a:moveTo>
                    <a:pt x="364332" y="331873"/>
                  </a:moveTo>
                  <a:cubicBezTo>
                    <a:pt x="363538" y="329095"/>
                    <a:pt x="368994" y="337469"/>
                    <a:pt x="352425" y="317586"/>
                  </a:cubicBezTo>
                  <a:cubicBezTo>
                    <a:pt x="350269" y="314999"/>
                    <a:pt x="347438" y="313029"/>
                    <a:pt x="345282" y="310442"/>
                  </a:cubicBezTo>
                  <a:cubicBezTo>
                    <a:pt x="343450" y="308243"/>
                    <a:pt x="342673" y="305183"/>
                    <a:pt x="340519" y="303298"/>
                  </a:cubicBezTo>
                  <a:cubicBezTo>
                    <a:pt x="336212" y="299529"/>
                    <a:pt x="330279" y="297820"/>
                    <a:pt x="326232" y="293773"/>
                  </a:cubicBezTo>
                  <a:lnTo>
                    <a:pt x="319088" y="286629"/>
                  </a:lnTo>
                  <a:lnTo>
                    <a:pt x="314325" y="272342"/>
                  </a:lnTo>
                  <a:cubicBezTo>
                    <a:pt x="313531" y="269961"/>
                    <a:pt x="313066" y="267443"/>
                    <a:pt x="311944" y="265198"/>
                  </a:cubicBezTo>
                  <a:cubicBezTo>
                    <a:pt x="310357" y="262023"/>
                    <a:pt x="308943" y="258755"/>
                    <a:pt x="307182" y="255673"/>
                  </a:cubicBezTo>
                  <a:cubicBezTo>
                    <a:pt x="305762" y="253188"/>
                    <a:pt x="304573" y="250414"/>
                    <a:pt x="302419" y="248529"/>
                  </a:cubicBezTo>
                  <a:cubicBezTo>
                    <a:pt x="302407" y="248519"/>
                    <a:pt x="284566" y="236627"/>
                    <a:pt x="280988" y="234242"/>
                  </a:cubicBezTo>
                  <a:lnTo>
                    <a:pt x="273844" y="229479"/>
                  </a:lnTo>
                  <a:cubicBezTo>
                    <a:pt x="264033" y="214762"/>
                    <a:pt x="274925" y="229117"/>
                    <a:pt x="261938" y="217573"/>
                  </a:cubicBezTo>
                  <a:cubicBezTo>
                    <a:pt x="256904" y="213098"/>
                    <a:pt x="252413" y="208049"/>
                    <a:pt x="247650" y="203286"/>
                  </a:cubicBezTo>
                  <a:cubicBezTo>
                    <a:pt x="245269" y="200905"/>
                    <a:pt x="243774" y="196959"/>
                    <a:pt x="240507" y="196142"/>
                  </a:cubicBezTo>
                  <a:cubicBezTo>
                    <a:pt x="237332" y="195348"/>
                    <a:pt x="234117" y="194701"/>
                    <a:pt x="230982" y="193761"/>
                  </a:cubicBezTo>
                  <a:cubicBezTo>
                    <a:pt x="226173" y="192318"/>
                    <a:pt x="216694" y="188998"/>
                    <a:pt x="216694" y="188998"/>
                  </a:cubicBezTo>
                  <a:cubicBezTo>
                    <a:pt x="215107" y="186617"/>
                    <a:pt x="214417" y="183274"/>
                    <a:pt x="211932" y="181854"/>
                  </a:cubicBezTo>
                  <a:cubicBezTo>
                    <a:pt x="208418" y="179846"/>
                    <a:pt x="204050" y="179897"/>
                    <a:pt x="200025" y="179473"/>
                  </a:cubicBezTo>
                  <a:cubicBezTo>
                    <a:pt x="188946" y="178307"/>
                    <a:pt x="177800" y="177886"/>
                    <a:pt x="166688" y="177092"/>
                  </a:cubicBezTo>
                  <a:cubicBezTo>
                    <a:pt x="156434" y="179655"/>
                    <a:pt x="154556" y="180394"/>
                    <a:pt x="142875" y="181854"/>
                  </a:cubicBezTo>
                  <a:cubicBezTo>
                    <a:pt x="134960" y="182844"/>
                    <a:pt x="127000" y="183442"/>
                    <a:pt x="119063" y="184236"/>
                  </a:cubicBezTo>
                  <a:cubicBezTo>
                    <a:pt x="114300" y="188998"/>
                    <a:pt x="111469" y="199267"/>
                    <a:pt x="104775" y="198523"/>
                  </a:cubicBezTo>
                  <a:cubicBezTo>
                    <a:pt x="65182" y="194124"/>
                    <a:pt x="90525" y="196454"/>
                    <a:pt x="28575" y="193761"/>
                  </a:cubicBezTo>
                  <a:cubicBezTo>
                    <a:pt x="26194" y="192173"/>
                    <a:pt x="24112" y="190003"/>
                    <a:pt x="21432" y="188998"/>
                  </a:cubicBezTo>
                  <a:cubicBezTo>
                    <a:pt x="17642" y="187577"/>
                    <a:pt x="13145" y="188427"/>
                    <a:pt x="9525" y="186617"/>
                  </a:cubicBezTo>
                  <a:cubicBezTo>
                    <a:pt x="6513" y="185111"/>
                    <a:pt x="4763" y="181854"/>
                    <a:pt x="2382" y="179473"/>
                  </a:cubicBezTo>
                  <a:cubicBezTo>
                    <a:pt x="1588" y="177092"/>
                    <a:pt x="0" y="174839"/>
                    <a:pt x="0" y="172329"/>
                  </a:cubicBezTo>
                  <a:cubicBezTo>
                    <a:pt x="0" y="166290"/>
                    <a:pt x="1395" y="155497"/>
                    <a:pt x="7144" y="150898"/>
                  </a:cubicBezTo>
                  <a:cubicBezTo>
                    <a:pt x="9104" y="149330"/>
                    <a:pt x="11907" y="149311"/>
                    <a:pt x="14288" y="148517"/>
                  </a:cubicBezTo>
                  <a:cubicBezTo>
                    <a:pt x="16669" y="146929"/>
                    <a:pt x="19233" y="145586"/>
                    <a:pt x="21432" y="143754"/>
                  </a:cubicBezTo>
                  <a:cubicBezTo>
                    <a:pt x="24019" y="141598"/>
                    <a:pt x="25651" y="138282"/>
                    <a:pt x="28575" y="136611"/>
                  </a:cubicBezTo>
                  <a:cubicBezTo>
                    <a:pt x="31417" y="134987"/>
                    <a:pt x="34953" y="135128"/>
                    <a:pt x="38100" y="134229"/>
                  </a:cubicBezTo>
                  <a:cubicBezTo>
                    <a:pt x="40514" y="133539"/>
                    <a:pt x="42999" y="132970"/>
                    <a:pt x="45244" y="131848"/>
                  </a:cubicBezTo>
                  <a:cubicBezTo>
                    <a:pt x="50287" y="129327"/>
                    <a:pt x="57592" y="122643"/>
                    <a:pt x="61913" y="119942"/>
                  </a:cubicBezTo>
                  <a:cubicBezTo>
                    <a:pt x="68641" y="115737"/>
                    <a:pt x="71636" y="115113"/>
                    <a:pt x="78582" y="112798"/>
                  </a:cubicBezTo>
                  <a:cubicBezTo>
                    <a:pt x="95978" y="101201"/>
                    <a:pt x="74111" y="115352"/>
                    <a:pt x="95250" y="103273"/>
                  </a:cubicBezTo>
                  <a:cubicBezTo>
                    <a:pt x="97735" y="101853"/>
                    <a:pt x="99834" y="99791"/>
                    <a:pt x="102394" y="98511"/>
                  </a:cubicBezTo>
                  <a:cubicBezTo>
                    <a:pt x="106206" y="96605"/>
                    <a:pt x="115495" y="94767"/>
                    <a:pt x="119063" y="93748"/>
                  </a:cubicBezTo>
                  <a:cubicBezTo>
                    <a:pt x="121477" y="93058"/>
                    <a:pt x="123793" y="92057"/>
                    <a:pt x="126207" y="91367"/>
                  </a:cubicBezTo>
                  <a:cubicBezTo>
                    <a:pt x="147102" y="85398"/>
                    <a:pt x="125775" y="92306"/>
                    <a:pt x="142875" y="86604"/>
                  </a:cubicBezTo>
                  <a:cubicBezTo>
                    <a:pt x="144463" y="84223"/>
                    <a:pt x="145614" y="81485"/>
                    <a:pt x="147638" y="79461"/>
                  </a:cubicBezTo>
                  <a:cubicBezTo>
                    <a:pt x="149662" y="77437"/>
                    <a:pt x="154221" y="77505"/>
                    <a:pt x="154782" y="74698"/>
                  </a:cubicBezTo>
                  <a:cubicBezTo>
                    <a:pt x="155343" y="71891"/>
                    <a:pt x="151607" y="69935"/>
                    <a:pt x="150019" y="67554"/>
                  </a:cubicBezTo>
                  <a:cubicBezTo>
                    <a:pt x="143448" y="47839"/>
                    <a:pt x="148040" y="57441"/>
                    <a:pt x="135732" y="38979"/>
                  </a:cubicBezTo>
                  <a:cubicBezTo>
                    <a:pt x="134145" y="36598"/>
                    <a:pt x="133529" y="33116"/>
                    <a:pt x="130969" y="31836"/>
                  </a:cubicBezTo>
                  <a:cubicBezTo>
                    <a:pt x="118432" y="25567"/>
                    <a:pt x="123954" y="29583"/>
                    <a:pt x="114300" y="19929"/>
                  </a:cubicBezTo>
                  <a:cubicBezTo>
                    <a:pt x="117475" y="15167"/>
                    <a:pt x="118395" y="7452"/>
                    <a:pt x="123825" y="5642"/>
                  </a:cubicBezTo>
                  <a:lnTo>
                    <a:pt x="138113" y="879"/>
                  </a:lnTo>
                  <a:cubicBezTo>
                    <a:pt x="154451" y="6327"/>
                    <a:pt x="137986" y="0"/>
                    <a:pt x="164307" y="17548"/>
                  </a:cubicBezTo>
                  <a:lnTo>
                    <a:pt x="178594" y="27073"/>
                  </a:lnTo>
                  <a:lnTo>
                    <a:pt x="185738" y="31836"/>
                  </a:lnTo>
                  <a:cubicBezTo>
                    <a:pt x="198436" y="50882"/>
                    <a:pt x="181770" y="27868"/>
                    <a:pt x="197644" y="43742"/>
                  </a:cubicBezTo>
                  <a:cubicBezTo>
                    <a:pt x="199668" y="45766"/>
                    <a:pt x="200819" y="48505"/>
                    <a:pt x="202407" y="50886"/>
                  </a:cubicBezTo>
                  <a:lnTo>
                    <a:pt x="207169" y="65173"/>
                  </a:lnTo>
                  <a:cubicBezTo>
                    <a:pt x="207963" y="67554"/>
                    <a:pt x="208158" y="70228"/>
                    <a:pt x="209550" y="72317"/>
                  </a:cubicBezTo>
                  <a:cubicBezTo>
                    <a:pt x="212725" y="77079"/>
                    <a:pt x="217265" y="81174"/>
                    <a:pt x="219075" y="86604"/>
                  </a:cubicBezTo>
                  <a:cubicBezTo>
                    <a:pt x="226272" y="108193"/>
                    <a:pt x="218789" y="95493"/>
                    <a:pt x="230982" y="105654"/>
                  </a:cubicBezTo>
                  <a:cubicBezTo>
                    <a:pt x="233569" y="107810"/>
                    <a:pt x="235181" y="111163"/>
                    <a:pt x="238125" y="112798"/>
                  </a:cubicBezTo>
                  <a:cubicBezTo>
                    <a:pt x="249919" y="119351"/>
                    <a:pt x="266293" y="118823"/>
                    <a:pt x="278607" y="119942"/>
                  </a:cubicBezTo>
                  <a:cubicBezTo>
                    <a:pt x="283878" y="123456"/>
                    <a:pt x="289227" y="126348"/>
                    <a:pt x="292894" y="131848"/>
                  </a:cubicBezTo>
                  <a:cubicBezTo>
                    <a:pt x="300641" y="143469"/>
                    <a:pt x="288796" y="134895"/>
                    <a:pt x="300038" y="146136"/>
                  </a:cubicBezTo>
                  <a:cubicBezTo>
                    <a:pt x="305697" y="151795"/>
                    <a:pt x="314399" y="153304"/>
                    <a:pt x="321469" y="155661"/>
                  </a:cubicBezTo>
                  <a:cubicBezTo>
                    <a:pt x="333189" y="159568"/>
                    <a:pt x="326145" y="157631"/>
                    <a:pt x="342900" y="160423"/>
                  </a:cubicBezTo>
                  <a:lnTo>
                    <a:pt x="357188" y="174711"/>
                  </a:lnTo>
                  <a:cubicBezTo>
                    <a:pt x="359569" y="177092"/>
                    <a:pt x="361137" y="180789"/>
                    <a:pt x="364332" y="181854"/>
                  </a:cubicBezTo>
                  <a:cubicBezTo>
                    <a:pt x="384690" y="188641"/>
                    <a:pt x="373638" y="185994"/>
                    <a:pt x="397669" y="188998"/>
                  </a:cubicBezTo>
                  <a:cubicBezTo>
                    <a:pt x="400844" y="190586"/>
                    <a:pt x="404467" y="191489"/>
                    <a:pt x="407194" y="193761"/>
                  </a:cubicBezTo>
                  <a:cubicBezTo>
                    <a:pt x="418982" y="203584"/>
                    <a:pt x="404138" y="199017"/>
                    <a:pt x="419100" y="205667"/>
                  </a:cubicBezTo>
                  <a:cubicBezTo>
                    <a:pt x="423688" y="207706"/>
                    <a:pt x="428625" y="208841"/>
                    <a:pt x="433388" y="210429"/>
                  </a:cubicBezTo>
                  <a:cubicBezTo>
                    <a:pt x="435769" y="211223"/>
                    <a:pt x="438443" y="211419"/>
                    <a:pt x="440532" y="212811"/>
                  </a:cubicBezTo>
                  <a:cubicBezTo>
                    <a:pt x="442913" y="214398"/>
                    <a:pt x="445477" y="215741"/>
                    <a:pt x="447675" y="217573"/>
                  </a:cubicBezTo>
                  <a:cubicBezTo>
                    <a:pt x="450262" y="219729"/>
                    <a:pt x="452751" y="222059"/>
                    <a:pt x="454819" y="224717"/>
                  </a:cubicBezTo>
                  <a:cubicBezTo>
                    <a:pt x="458333" y="229235"/>
                    <a:pt x="459582" y="235829"/>
                    <a:pt x="464344" y="239004"/>
                  </a:cubicBezTo>
                  <a:lnTo>
                    <a:pt x="471488" y="243767"/>
                  </a:lnTo>
                  <a:cubicBezTo>
                    <a:pt x="474678" y="266102"/>
                    <a:pt x="470756" y="255766"/>
                    <a:pt x="483394" y="274723"/>
                  </a:cubicBezTo>
                  <a:lnTo>
                    <a:pt x="488157" y="281867"/>
                  </a:lnTo>
                  <a:lnTo>
                    <a:pt x="492919" y="289011"/>
                  </a:lnTo>
                  <a:cubicBezTo>
                    <a:pt x="493713" y="293773"/>
                    <a:pt x="494030" y="298640"/>
                    <a:pt x="495300" y="303298"/>
                  </a:cubicBezTo>
                  <a:cubicBezTo>
                    <a:pt x="496425" y="307422"/>
                    <a:pt x="498711" y="311149"/>
                    <a:pt x="500063" y="315204"/>
                  </a:cubicBezTo>
                  <a:cubicBezTo>
                    <a:pt x="501098" y="318309"/>
                    <a:pt x="501650" y="321554"/>
                    <a:pt x="502444" y="324729"/>
                  </a:cubicBezTo>
                  <a:cubicBezTo>
                    <a:pt x="501650" y="342192"/>
                    <a:pt x="502937" y="359874"/>
                    <a:pt x="500063" y="377117"/>
                  </a:cubicBezTo>
                  <a:cubicBezTo>
                    <a:pt x="499547" y="380212"/>
                    <a:pt x="487988" y="383657"/>
                    <a:pt x="485775" y="384261"/>
                  </a:cubicBezTo>
                  <a:cubicBezTo>
                    <a:pt x="479460" y="385983"/>
                    <a:pt x="466725" y="389023"/>
                    <a:pt x="466725" y="389023"/>
                  </a:cubicBezTo>
                  <a:cubicBezTo>
                    <a:pt x="458788" y="388229"/>
                    <a:pt x="450713" y="388313"/>
                    <a:pt x="442913" y="386642"/>
                  </a:cubicBezTo>
                  <a:cubicBezTo>
                    <a:pt x="439442" y="385898"/>
                    <a:pt x="436432" y="383705"/>
                    <a:pt x="433388" y="381879"/>
                  </a:cubicBezTo>
                  <a:cubicBezTo>
                    <a:pt x="428839" y="379150"/>
                    <a:pt x="414637" y="369550"/>
                    <a:pt x="409575" y="365211"/>
                  </a:cubicBezTo>
                  <a:cubicBezTo>
                    <a:pt x="407018" y="363019"/>
                    <a:pt x="405090" y="360134"/>
                    <a:pt x="402432" y="358067"/>
                  </a:cubicBezTo>
                  <a:cubicBezTo>
                    <a:pt x="397914" y="354553"/>
                    <a:pt x="392723" y="351976"/>
                    <a:pt x="388144" y="348542"/>
                  </a:cubicBezTo>
                  <a:cubicBezTo>
                    <a:pt x="374602" y="338385"/>
                    <a:pt x="382386" y="342654"/>
                    <a:pt x="364332" y="336636"/>
                  </a:cubicBezTo>
                  <a:lnTo>
                    <a:pt x="357188" y="334254"/>
                  </a:lnTo>
                  <a:cubicBezTo>
                    <a:pt x="354556" y="326358"/>
                    <a:pt x="365126" y="334651"/>
                    <a:pt x="364332" y="331873"/>
                  </a:cubicBezTo>
                  <a:close/>
                </a:path>
              </a:pathLst>
            </a:custGeom>
            <a:solidFill>
              <a:srgbClr val="FFF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9190" y="642918"/>
              <a:ext cx="3661464" cy="4619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6786578" y="5429264"/>
            <a:ext cx="1428760" cy="714380"/>
          </a:xfrm>
          <a:prstGeom prst="actionButtonBlank">
            <a:avLst/>
          </a:prstGeom>
          <a:solidFill>
            <a:schemeClr val="accent3">
              <a:lumMod val="50000"/>
            </a:schemeClr>
          </a:solidFill>
          <a:ln w="57150" cmpd="sng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Далее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91</Words>
  <Application>Microsoft Office PowerPoint</Application>
  <PresentationFormat>Экран (4:3)</PresentationFormat>
  <Paragraphs>30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Путешествие в сказку</vt:lpstr>
      <vt:lpstr>Какую вещь потеряла Золушка на балу?</vt:lpstr>
      <vt:lpstr>Верно!</vt:lpstr>
      <vt:lpstr>Подумай! </vt:lpstr>
      <vt:lpstr>Куда упала стрела младшего сына из сказки «Царевна –лягушка»?</vt:lpstr>
      <vt:lpstr>Верно!</vt:lpstr>
      <vt:lpstr>Подумай! </vt:lpstr>
      <vt:lpstr>Кто прогнал лису из сказки «Заюшкина избушка»?</vt:lpstr>
      <vt:lpstr>Верно!</vt:lpstr>
      <vt:lpstr>Подумай! </vt:lpstr>
      <vt:lpstr>Молодцы!  Так держать!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Ильин</dc:creator>
  <cp:lastModifiedBy>ITS</cp:lastModifiedBy>
  <cp:revision>63</cp:revision>
  <dcterms:created xsi:type="dcterms:W3CDTF">2015-10-06T13:53:18Z</dcterms:created>
  <dcterms:modified xsi:type="dcterms:W3CDTF">2015-10-27T07:53:42Z</dcterms:modified>
</cp:coreProperties>
</file>