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301" r:id="rId3"/>
    <p:sldId id="314" r:id="rId4"/>
    <p:sldId id="307" r:id="rId5"/>
    <p:sldId id="284" r:id="rId6"/>
    <p:sldId id="312" r:id="rId7"/>
    <p:sldId id="322" r:id="rId8"/>
    <p:sldId id="32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2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46FA-3B29-421B-87B4-74FD78A40AA2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89A6-01CC-4A56-BB45-BFA93E42B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15921"/>
          <a:stretch/>
        </p:blipFill>
        <p:spPr>
          <a:xfrm>
            <a:off x="-36512" y="-9728"/>
            <a:ext cx="921702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родного Серпухова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Презентация к занятию в средней группе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5040560" cy="26642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Составила: Астахова Т.Н.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3568" y="121657"/>
            <a:ext cx="7772400" cy="1340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Полюбуйся, как прекрасен город Серпухов родной.</a:t>
            </a:r>
            <a:br>
              <a:rPr lang="ru-RU" sz="2400" dirty="0" smtClean="0"/>
            </a:br>
            <a:r>
              <a:rPr lang="ru-RU" sz="2400" dirty="0" smtClean="0"/>
              <a:t>Не увидите нигде вы красоты еще такой.</a:t>
            </a:r>
            <a:br>
              <a:rPr lang="ru-RU" sz="2400" dirty="0" smtClean="0"/>
            </a:br>
            <a:r>
              <a:rPr lang="ru-RU" sz="2400" dirty="0" smtClean="0"/>
              <a:t>Мой город древний, город славный, красив всегда любой порой.</a:t>
            </a:r>
            <a:br>
              <a:rPr lang="ru-RU" sz="2400" dirty="0" smtClean="0"/>
            </a:br>
            <a:r>
              <a:rPr lang="ru-RU" sz="2400" dirty="0" smtClean="0"/>
              <a:t>Мой Серпухов, тебе нет равных. Ты вечно юный, молодой.</a:t>
            </a:r>
            <a:endParaRPr lang="ru-RU" sz="24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7560840" cy="5039984"/>
          </a:xfrm>
        </p:spPr>
      </p:pic>
    </p:spTree>
    <p:extLst>
      <p:ext uri="{BB962C8B-B14F-4D97-AF65-F5344CB8AC3E}">
        <p14:creationId xmlns:p14="http://schemas.microsoft.com/office/powerpoint/2010/main" val="7005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4663"/>
            <a:ext cx="6508475" cy="605072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" y="1628800"/>
            <a:ext cx="2530624" cy="2881346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>В </a:t>
            </a:r>
            <a: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>центре города у здания администрации и дворца культуры </a:t>
            </a: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>«Россия» </a:t>
            </a:r>
            <a: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  <a:t>построен памятник Владимиру Храброму.</a:t>
            </a:r>
            <a:b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cs typeface="+mn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4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1797" y="26001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012" y="1629624"/>
            <a:ext cx="7069967" cy="503381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599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Когда-то 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наш город был совсем другим. Он напоминал крепость и находился на высоком холме. Сейчас это место называют Соборная гора. Отсюда и начал расти и развиваться наш город Серпухов.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686800" cy="4196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 наше время Соборная гора выглядит вот так: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75911"/>
            <a:ext cx="5111750" cy="3833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2425" y="692697"/>
            <a:ext cx="3292625" cy="2952328"/>
          </a:xfrm>
        </p:spPr>
        <p:txBody>
          <a:bodyPr>
            <a:noAutofit/>
          </a:bodyPr>
          <a:lstStyle/>
          <a:p>
            <a:r>
              <a:rPr lang="ru-RU" sz="2400" dirty="0"/>
              <a:t>Стоит гора Соборная над Нарой.</a:t>
            </a:r>
          </a:p>
          <a:p>
            <a:r>
              <a:rPr lang="ru-RU" sz="2400" dirty="0"/>
              <a:t>Здесь начинался шесть веков назад</a:t>
            </a:r>
          </a:p>
          <a:p>
            <a:r>
              <a:rPr lang="ru-RU" sz="2400" dirty="0"/>
              <a:t>Наш славный Серпухов – золотоглавый</a:t>
            </a:r>
          </a:p>
          <a:p>
            <a:r>
              <a:rPr lang="ru-RU" sz="2400" dirty="0"/>
              <a:t>А под рекой раскинулся посад.</a:t>
            </a:r>
          </a:p>
          <a:p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" y="4065234"/>
            <a:ext cx="5954713" cy="2609850"/>
          </a:xfrm>
        </p:spPr>
      </p:pic>
    </p:spTree>
    <p:extLst>
      <p:ext uri="{BB962C8B-B14F-4D97-AF65-F5344CB8AC3E}">
        <p14:creationId xmlns:p14="http://schemas.microsoft.com/office/powerpoint/2010/main" val="41496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096344" cy="524259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effectLst/>
              </a:rPr>
              <a:t>У каждого города есть своя картинка, свой отличительный знак. Это герб города. Есть такая картинка и у Серпухова. Посмотрите, кого вы видите на ней?</a:t>
            </a:r>
            <a:endParaRPr lang="ru-RU" sz="280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638"/>
            <a:ext cx="5653128" cy="6891432"/>
          </a:xfrm>
        </p:spPr>
      </p:pic>
    </p:spTree>
    <p:extLst>
      <p:ext uri="{BB962C8B-B14F-4D97-AF65-F5344CB8AC3E}">
        <p14:creationId xmlns:p14="http://schemas.microsoft.com/office/powerpoint/2010/main" val="435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Раскрась павлина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278"/>
              </p:ext>
            </p:extLst>
          </p:nvPr>
        </p:nvGraphicFramePr>
        <p:xfrm>
          <a:off x="1619672" y="1233468"/>
          <a:ext cx="6688470" cy="561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5931857" imgH="4977094" progId="Word.Document.12">
                  <p:embed/>
                </p:oleObj>
              </mc:Choice>
              <mc:Fallback>
                <p:oleObj name="Document" r:id="rId4" imgW="5931857" imgH="4977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233468"/>
                        <a:ext cx="6688470" cy="561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0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TS010286768</Template>
  <TotalTime>1415</TotalTime>
  <Words>130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TS010286768</vt:lpstr>
      <vt:lpstr>Document</vt:lpstr>
      <vt:lpstr>История родного Серпухова             Презентация к занятию в средней группе</vt:lpstr>
      <vt:lpstr>Полюбуйся, как прекрасен город Серпухов родной. Не увидите нигде вы красоты еще такой. Мой город древний, город славный, красив всегда любой порой. Мой Серпухов, тебе нет равных. Ты вечно юный, молодой.</vt:lpstr>
      <vt:lpstr>В центре города у здания администрации и дворца культуры «Россия» построен памятник Владимиру Храброму. </vt:lpstr>
      <vt:lpstr>Презентация PowerPoint</vt:lpstr>
      <vt:lpstr>В наше время Соборная гора выглядит вот так:</vt:lpstr>
      <vt:lpstr>У каждого города есть своя картинка, свой отличительный знак. Это герб города. Есть такая картинка и у Серпухова. Посмотрите, кого вы видите на ней?</vt:lpstr>
      <vt:lpstr>Раскрась павлина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116</cp:revision>
  <dcterms:created xsi:type="dcterms:W3CDTF">2012-05-08T19:30:10Z</dcterms:created>
  <dcterms:modified xsi:type="dcterms:W3CDTF">2015-11-27T16:09:00Z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