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9" r:id="rId10"/>
    <p:sldId id="274" r:id="rId11"/>
    <p:sldId id="284" r:id="rId12"/>
    <p:sldId id="273" r:id="rId13"/>
    <p:sldId id="276" r:id="rId14"/>
    <p:sldId id="270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87348-9CD6-42EF-B7A2-F1FA7423D992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7CF0-BF09-402D-880D-54A555CECB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&amp;Ocy;&amp;lcy;&amp;softcy;&amp;gcy;&amp;acy; &amp;Ocy;&amp;dcy;&amp;icy;&amp;ncy;&amp;ocy;&amp;kcy;&amp;acy;&amp;ya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7" y="785794"/>
            <a:ext cx="35004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  кубанском    подворье»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57958"/>
            <a:ext cx="6109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Воспитатель: И.Н.Михайличенко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0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вида № 8 станицы Ленинградской муниципального образования Ленинградский район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ШАБЛОНЫ\9424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 rot="10800000" flipV="1">
            <a:off x="928662" y="1005036"/>
            <a:ext cx="750099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развитие.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бучающая ситуация: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«Курочка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пеструшечка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«Домашние животные нашего двора»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вопросы: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это?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у кошки глазки? Для чего кошке глаза (хвост, лапки)?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любит кошка (собака, корова и т.д.)?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любит сидеть у людей на руках?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Кого нельзя положить с собой спать?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 бывает грива (рога, хвост метёлкой)?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кого когти на лапах (копыта)?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Documents and Settings\Admin\Рабочий стол\Мои рисунки\Рисунок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429132"/>
            <a:ext cx="1847850" cy="1876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ШАБЛОНЫ\9424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 rot="10800000" flipV="1">
            <a:off x="714348" y="834434"/>
            <a:ext cx="750099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ечевое развитие :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*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Чтение произведений художественной литературы, в которых упоминаются домашние животные,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*Рассматривание иллюстраций  о животных.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*Чтение энциклопедической литературы о домашних животных, совместно с родителями.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* Загадывание загадок о животных, разучивание стихов.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марина\laksiq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3533756"/>
            <a:ext cx="3038492" cy="3324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ШАБЛОНЫ\9424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 rot="10800000" flipV="1">
            <a:off x="642910" y="881015"/>
            <a:ext cx="764386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Игровая деятельность.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Сюжетно-ролевая игра:   «В  деревне»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«Чей домик»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«Домашние животные»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«Большие и маленькие»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расширять представления детей об образе жизни животных, которые живут в  подворье (их пища, жилище).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и любовь к ним.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 настольные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научить детей различать виды животных, развивать логическое и художественное  мышление, внимание, мелкую моторику рук; аккуратность и усидчивость.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D:\марина\3675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1214422"/>
            <a:ext cx="2286016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ШАБЛОНЫ\9424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1285860"/>
            <a:ext cx="8001056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Продуктивная деятельность.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Коллективная и индивидуальная.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 Рисование домашних животных по трафарету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 Рисование 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тему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«Жёлтые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комочки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Наклеивание готовых форм «Цыплята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лугу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Лепка фигурок домашних животных из пластилина с использованием дополнительного материала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 Изготовление макета « На подворье» с помощью родителей.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Раскрашивание домашних животных.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Picture 2" descr="C:\Documents and Settings\Admin\Рабочий стол\Мои рисунки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667250"/>
            <a:ext cx="2219325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642910" y="1142984"/>
            <a:ext cx="75009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развитие: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 Слушание «Кот Васька» (муз. Г. Лобачева), «Моя лошадка» (муз. А. Гречанинов)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«Серенькая кошечка» (муз. В.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Вейлина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сл.Н.Найденовой), «Собачка» (муз.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М.Раухвергера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сл.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Н.Комиссаровой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Пение: «Кот Васька» (муз. Г.Лобачева, сл.народные), «Котик»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муз.И.Лукониной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сл.Л.Чадовой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 Музыкально-дидактические игры «Кошка и собака», «Мамы и детки»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Импровизация движений животных.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Изготовление масок животных из бумаги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 Изготовление фигурок животных на конусе для драматизации сказок.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4" descr="C:\Documents and Settings\Admin\Рабочий стол\Мои рисунки\0_743ee_db2a0578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86710" y="500042"/>
            <a:ext cx="1357290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00034" y="928670"/>
            <a:ext cx="800105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Подвижные игры: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с бегом: «Кот и мыши», «Птички и кошка»,    «Лохматый пёс»;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с прыжками: «Воробышки и кот», «Котята и щенята»,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 с лазанием: «Кролики»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C:\Documents and Settings\Admin\Рабочий стол\Мои рисунки\Рисунок1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786190"/>
            <a:ext cx="2071702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14348" y="1214422"/>
            <a:ext cx="771530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с родителями: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 Просмотр презентаций о животных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Чтение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прибауток, загадок, колыбельных   песен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 Подбор материала для мини-музея.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11 &amp;YAcy;&amp;ncy;&amp;vcy;&amp;acy;&amp;rcy;&amp;yacy; 2013 - &amp;Mcy;&amp;Bcy;&amp;Dcy;&amp;Ocy;&amp;Ucy; &amp;Kcy;&amp;ocy;&amp;mcy;&amp;scy;&amp;ocy;&amp;mcy;&amp;ocy;&amp;lcy;&amp;softcy;&amp;scy;&amp;kcy;&amp;icy;&amp;jcy; &amp;dcy;&amp;iecy;&amp;tcy;&amp;scy;&amp;kcy;&amp;icy;&amp;jcy; &amp;scy;&amp;acy;&amp;dcy; &quot;&amp;Rcy;&amp;ocy;&amp;mcy;&amp;acy;&amp;shcy;&amp;kcy;&amp;a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3857628"/>
            <a:ext cx="3357554" cy="246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00034" y="1643050"/>
            <a:ext cx="80010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процессе реализации данного проекта можно сделать следующие выводы: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Повысился уровень знаний детей по данной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В группе создана необходимая развивающая среда.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 У родителей сформировалась активная позиция по решению заданных проблем, совместно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C:\Documents and Settings\Admin\Рабочий стол\Мои рисунки\Рисунок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286256"/>
            <a:ext cx="4305300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00034" y="1428736"/>
            <a:ext cx="792961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значимость проекта: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является эффективным. Собранный материал может быть использован для дальнейшей работы с детьми по ознакомлению окружающим миром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8" name="Picture 4" descr="C:\Documents and Settings\Admin\Рабочий стол\Мои рисунки\dance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571876"/>
            <a:ext cx="2409825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ocuments and Settings\Admin\Рабочий стол\ШАБЛОНЫ\9424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1" name="Picture 3" descr="D:\марина\0_778ac_d5e7429a_L.jp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60"/>
            <a:ext cx="4643470" cy="49530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428736"/>
            <a:ext cx="85011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6450" algn="just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Приоритетным направлением нашего ДОУ является  воспитание у  дошкольников    любви к своей малой Родине.</a:t>
            </a:r>
          </a:p>
          <a:p>
            <a:pPr indent="806450" algn="just"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Для развития творческих способностей детей служит метод проектной деятельности.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indent="806450"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Любой проект – продукт сотрудничества детей, воспитателей и родителей.</a:t>
            </a:r>
          </a:p>
          <a:p>
            <a:pPr indent="806450"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Чтобы маленьким детям было интересно, идеи, темы проектов должны исходить именно от них.</a:t>
            </a:r>
          </a:p>
          <a:p>
            <a:pPr indent="806450"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Мир животных необычайно разнообразен и привлекателен для детей.</a:t>
            </a:r>
          </a:p>
          <a:p>
            <a:pPr indent="806450"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Еще в самом раннем детстве многие из ребят имеют такую нужную возможность контактов с домашними животными – кошками, собаками.</a:t>
            </a:r>
          </a:p>
          <a:p>
            <a:pPr indent="806450"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Животные становятся такой же неотъемлемой частью детства, как и любимые игрушки.</a:t>
            </a:r>
          </a:p>
          <a:p>
            <a:pPr indent="806450" algn="just"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Разнообразные ситуации общения с домашними животными дают большой запас представлений об  их особенностях, повадках, пробуждают интерес, любознательность, формируют навык взаимодействия с ними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85723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6450" algn="just">
              <a:defRPr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   ВЫБОРА   ТЕМЫ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00010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Verdana" pitchFamily="34" charset="0"/>
              </a:rPr>
              <a:t>Проблема</a:t>
            </a:r>
            <a:r>
              <a:rPr lang="ru-RU" sz="3200" b="1" dirty="0" smtClean="0">
                <a:solidFill>
                  <a:srgbClr val="002060"/>
                </a:solidFill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«Что мы знаем о  кубанском подворье, какие животные там жили, почему про них сочиняли песни и загадки»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&amp;Acy;&amp;scy;&amp;scy;&amp;ocy;&amp;tscy;&amp;icy;&amp;acy;&amp;tscy;&amp;icy;&amp;icy; &amp;vcy; &amp;kcy;&amp;acy;&amp;rcy;&amp;tcy;&amp;icy;&amp;ncy;&amp;kcy;&amp;acy;&amp;khcy; - &amp;Fcy;&amp;ocy;&amp;rcy;&amp;ucy;&amp;mcy; &amp;ocy; &amp;bcy;&amp;iecy;&amp;scy;&amp;pcy;&amp;lcy;&amp;acy;&amp;tcy;&amp;ncy;&amp;ycy;&amp;khcy; &amp;mcy;&amp;icy;&amp;ncy;&amp;icy; &amp;icy;&amp;gcy;&amp;rcy;&amp;acy;&amp;khcy; &amp;icy; &amp;kcy;&amp;acy;&amp;zcy;&amp;ucy;&amp;acy;&amp;lcy;&amp;softcy;&amp;ncy;&amp;ycy;&amp;khcy; &amp;icy;&amp;gcy;&amp;rcy;&amp;acy;&amp;kh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357430"/>
            <a:ext cx="7143750" cy="4176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714356"/>
            <a:ext cx="49292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714488"/>
            <a:ext cx="72152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Формировать начальные формы духовно-нравственной культуры младших дошкольников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1357298"/>
            <a:ext cx="821537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Познакомить с  животными кубанского подворья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Познакомить с малыми жанрами устного народного творчества: прибаутки, загадки, колыбельные песни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Развивать умение  различать домашних животных по внешним признаком, знакомить с их значением для человека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Развивать связную речь, обогащать словарь детей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Воспитывать любовь к животным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07154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4612" y="642918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1227991348_villageps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4643446"/>
            <a:ext cx="3071834" cy="178595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328612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solidFill>
                <a:srgbClr val="FF0066"/>
              </a:solidFill>
            </a:endParaRPr>
          </a:p>
        </p:txBody>
      </p:sp>
      <p:pic>
        <p:nvPicPr>
          <p:cNvPr id="7171" name="Picture 3" descr="C:\Documents and Settings\Admin\Рабочий стол\Мои рисунки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7" y="2071678"/>
            <a:ext cx="3357585" cy="4214841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воспитатель, дети, их родители.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Сроки проведения: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месяца.</a:t>
            </a:r>
            <a:endParaRPr kumimoji="0" lang="ru-RU" sz="600" b="0" i="1" u="none" strike="noStrike" cap="none" normalizeH="0" baseline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</a:rPr>
              <a:t>Объект исследования: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воспитатель, дети, их родители.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Сроки проведения: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месяца.</a:t>
            </a:r>
            <a:endParaRPr kumimoji="0" lang="ru-RU" sz="600" b="0" i="1" u="none" strike="noStrike" cap="none" normalizeH="0" baseline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</a:rPr>
              <a:t>Объект исследования: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воспитатель, дети, их родители.</a:t>
            </a:r>
            <a:endParaRPr kumimoji="0" 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Сроки проведения: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месяца.</a:t>
            </a:r>
            <a:endParaRPr kumimoji="0" lang="ru-RU" sz="600" b="0" i="1" u="none" strike="noStrike" cap="none" normalizeH="0" baseline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1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</a:rPr>
              <a:t>Объект исследования: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10800000" flipV="1">
            <a:off x="785786" y="1054084"/>
            <a:ext cx="485778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Предполагаемый результат: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Обогащение знаний детей о животном мире  кубанского подворья;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сформирован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интерес детей к русской национальной культуре,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народному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творчеству, к обычаям и традициям,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 быту и укладу деревенской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 rot="10800000" flipV="1">
            <a:off x="3714744" y="1388338"/>
            <a:ext cx="435771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*Создание мини музея «На  кубанском подворье»,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*Создание альбома «Наши колыбельные песни»,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*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Фотоподборка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домашних обитателей (включение родителей), </a:t>
            </a:r>
          </a:p>
          <a:p>
            <a:r>
              <a:rPr lang="ru-RU" sz="2800" dirty="0" smtClean="0">
                <a:latin typeface="Times New Roman" pitchFamily="18" charset="0"/>
                <a:ea typeface="Andale Sans UI"/>
                <a:cs typeface="Times New Roman" pitchFamily="18" charset="0"/>
              </a:rPr>
              <a:t>*Д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етские работы по рисованию и по лепке,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 *Презентация о подворье.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6" name="Picture 4" descr="D:\марина\bbb26_fi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71744"/>
            <a:ext cx="2819400" cy="3943350"/>
          </a:xfrm>
          <a:prstGeom prst="rect">
            <a:avLst/>
          </a:prstGeom>
          <a:noFill/>
        </p:spPr>
      </p:pic>
      <p:pic>
        <p:nvPicPr>
          <p:cNvPr id="8197" name="Picture 5" descr="D:\марина\3675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1000108"/>
            <a:ext cx="1643074" cy="142876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14480" y="785794"/>
            <a:ext cx="492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ndale Sans UI"/>
                <a:cs typeface="Times New Roman" pitchFamily="18" charset="0"/>
              </a:rPr>
              <a:t>Результат проекта: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ШАБЛОНЫ\116130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4" name="Picture 4" descr="D:\марина\апп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357562"/>
            <a:ext cx="3357586" cy="3000396"/>
          </a:xfrm>
          <a:prstGeom prst="rect">
            <a:avLst/>
          </a:prstGeom>
          <a:noFill/>
        </p:spPr>
      </p:pic>
      <p:pic>
        <p:nvPicPr>
          <p:cNvPr id="10245" name="Picture 5" descr="D:\марина\sun10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714356"/>
            <a:ext cx="2540000" cy="2146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4348" y="3214686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Дети второй младшей группы (возраст 3-4 года),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воспитатель группы, 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родители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1214422"/>
            <a:ext cx="52864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928670"/>
            <a:ext cx="5286412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 –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Познавательный, краткосрочный, тематический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  <a:p>
            <a:pPr algn="ctr">
              <a:lnSpc>
                <a:spcPct val="80000"/>
              </a:lnSpc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недели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08.09.14 по 29.09.14г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\Рабочий стол\ШАБЛОНЫ\9424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285992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1.Подготовительный: </a:t>
            </a:r>
          </a:p>
          <a:p>
            <a:pPr marL="342900" indent="-342900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(сбор , подготовка материала, работа с родителями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для их привлечения в проект, подбор книг и наглядности)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2.Организационный: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(привлечь внимание детей, игровая ситуация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«В гости котик к нам пришел»)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3. Деятельностный: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а) работа с родителями (консультации, беседы, лекции);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б) работа с детьми (занятия, познавательные минутки, беседы, игры, чтение художественной литературы, разучивание наизусть,  развлечения)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4. Итоговый : 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(создание мини музея «На  кубанском  подворье»,</a:t>
            </a:r>
          </a:p>
          <a:p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«Создание альбома «Наши колыбельные песни»).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000100" y="1233067"/>
            <a:ext cx="5572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:\марина\3675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1214422"/>
            <a:ext cx="1643074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534</Words>
  <Application>Microsoft Office PowerPoint</Application>
  <PresentationFormat>Экран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ADAMAG</cp:lastModifiedBy>
  <cp:revision>93</cp:revision>
  <dcterms:created xsi:type="dcterms:W3CDTF">2013-02-24T17:08:18Z</dcterms:created>
  <dcterms:modified xsi:type="dcterms:W3CDTF">2015-11-27T17:02:14Z</dcterms:modified>
</cp:coreProperties>
</file>