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56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5FB8BF-17F2-43A6-A78A-DAC6FB554553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3A5B00-3FBD-4E76-9691-CC0F1D0AC4F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3009911" cy="2708920"/>
          </a:xfrm>
          <a:prstGeom prst="rect">
            <a:avLst/>
          </a:prstGeom>
        </p:spPr>
      </p:pic>
      <p:pic>
        <p:nvPicPr>
          <p:cNvPr id="8" name="Рисунок 7" descr="0005-007-Podelki-iz-ovosch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149080"/>
            <a:ext cx="3462859" cy="2708920"/>
          </a:xfrm>
          <a:prstGeom prst="rect">
            <a:avLst/>
          </a:prstGeom>
        </p:spPr>
      </p:pic>
      <p:pic>
        <p:nvPicPr>
          <p:cNvPr id="10" name="Рисунок 9" descr="YTdhLTl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1895" y="0"/>
            <a:ext cx="5532106" cy="4149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3635896" cy="2996952"/>
          </a:xfrm>
        </p:spPr>
        <p:txBody>
          <a:bodyPr>
            <a:normAutofit fontScale="90000"/>
          </a:bodyPr>
          <a:lstStyle/>
          <a:p>
            <a:pPr algn="l"/>
            <a:r>
              <a:rPr lang="ru-RU" sz="6600" dirty="0" smtClean="0"/>
              <a:t>«Овощной марафон»</a:t>
            </a:r>
            <a:endParaRPr lang="ru-RU" sz="6600" dirty="0"/>
          </a:p>
        </p:txBody>
      </p:sp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0336" y="4149080"/>
            <a:ext cx="331366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7308304" cy="6093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Выполнила воспитатель старшей группы Яковлева </a:t>
            </a:r>
            <a:r>
              <a:rPr lang="ru-RU" dirty="0" err="1" smtClean="0"/>
              <a:t>Анжелика</a:t>
            </a:r>
            <a:r>
              <a:rPr lang="ru-RU" dirty="0" smtClean="0"/>
              <a:t> Вениаминовна МБДОУ «</a:t>
            </a:r>
            <a:r>
              <a:rPr lang="ru-RU" dirty="0" smtClean="0"/>
              <a:t>Д/с «</a:t>
            </a:r>
            <a:r>
              <a:rPr lang="ru-RU" dirty="0" err="1" smtClean="0"/>
              <a:t>Чебурашка</a:t>
            </a:r>
            <a:r>
              <a:rPr lang="ru-RU" dirty="0" smtClean="0"/>
              <a:t>» комбинированного </a:t>
            </a:r>
            <a:r>
              <a:rPr lang="ru-RU" dirty="0" smtClean="0"/>
              <a:t>вида»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6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2352" y="0"/>
            <a:ext cx="785164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Выставка «Удивительные овощи».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3501008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Около кола – золотая голова, матушка тыква.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Я полезен очень – вот так штука: нет от простуды средства лучше лука.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6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Сбор информации: рассматривание энциклопедий,  подбор иллюстраций, вырезок из газет, открыток.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6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851648" cy="908720"/>
          </a:xfrm>
        </p:spPr>
        <p:txBody>
          <a:bodyPr>
            <a:normAutofit/>
          </a:bodyPr>
          <a:lstStyle/>
          <a:p>
            <a:r>
              <a:rPr lang="ru-RU" i="1" dirty="0" smtClean="0"/>
              <a:t> Выставка стенгазет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927032" cy="4680520"/>
          </a:xfrm>
        </p:spPr>
        <p:txBody>
          <a:bodyPr>
            <a:normAutofit/>
          </a:bodyPr>
          <a:lstStyle/>
          <a:p>
            <a:r>
              <a:rPr lang="ru-RU" dirty="0" smtClean="0"/>
              <a:t>Жил-был мужичок,</a:t>
            </a:r>
          </a:p>
          <a:p>
            <a:r>
              <a:rPr lang="ru-RU" dirty="0" smtClean="0"/>
              <a:t>Маленький наш кабачок.</a:t>
            </a:r>
          </a:p>
          <a:p>
            <a:r>
              <a:rPr lang="ru-RU" dirty="0" smtClean="0"/>
              <a:t>Стенгазета семьи Захаровых.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Тыкы</a:t>
            </a:r>
            <a:r>
              <a:rPr lang="ru-RU" dirty="0" smtClean="0"/>
              <a:t> семечки вкусны,</a:t>
            </a:r>
          </a:p>
          <a:p>
            <a:r>
              <a:rPr lang="ru-RU" dirty="0" smtClean="0"/>
              <a:t>Она хранится до весны.</a:t>
            </a:r>
          </a:p>
          <a:p>
            <a:r>
              <a:rPr lang="ru-RU" dirty="0" smtClean="0"/>
              <a:t>Стенгазета семьи Кирилловых.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7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772816"/>
            <a:ext cx="7596335" cy="5085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Презентация </a:t>
            </a:r>
            <a:r>
              <a:rPr lang="ru-RU" sz="4000" dirty="0" err="1" smtClean="0"/>
              <a:t>стенгазеты:заслушивание</a:t>
            </a:r>
            <a:r>
              <a:rPr lang="ru-RU" sz="4000" dirty="0" smtClean="0"/>
              <a:t> мини- докладов с опорой на модель. Запись рассказов детей на магнитофон.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8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63093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на праздник собрались, овощами наряжались.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0"/>
            <a:ext cx="5868144" cy="1844824"/>
          </a:xfrm>
        </p:spPr>
        <p:txBody>
          <a:bodyPr>
            <a:normAutofit/>
          </a:bodyPr>
          <a:lstStyle/>
          <a:p>
            <a:r>
              <a:rPr lang="ru-RU" i="1" dirty="0" smtClean="0"/>
              <a:t>Инсценировка «Спор овощей»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3093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dirty="0" smtClean="0"/>
              <a:t>Вели однажды жаркий спор</a:t>
            </a:r>
          </a:p>
          <a:p>
            <a:pPr algn="l"/>
            <a:r>
              <a:rPr lang="ru-RU" sz="1600" dirty="0" smtClean="0"/>
              <a:t>Горох, морковь и помидор.</a:t>
            </a:r>
          </a:p>
          <a:p>
            <a:pPr algn="l"/>
            <a:r>
              <a:rPr lang="ru-RU" sz="1600" dirty="0" smtClean="0"/>
              <a:t>Кто для людей всего важней,</a:t>
            </a:r>
          </a:p>
          <a:p>
            <a:pPr algn="l"/>
            <a:r>
              <a:rPr lang="ru-RU" sz="1600" dirty="0" smtClean="0"/>
              <a:t>Кто полезней, кто вкусней?</a:t>
            </a:r>
          </a:p>
          <a:p>
            <a:pPr algn="l"/>
            <a:r>
              <a:rPr lang="ru-RU" sz="1600" dirty="0" smtClean="0"/>
              <a:t>Краснощекий помидор</a:t>
            </a:r>
          </a:p>
          <a:p>
            <a:pPr algn="l"/>
            <a:r>
              <a:rPr lang="ru-RU" sz="1600" dirty="0" smtClean="0"/>
              <a:t>Сказал всем остальным в укор:</a:t>
            </a:r>
          </a:p>
          <a:p>
            <a:pPr algn="l">
              <a:buFontTx/>
              <a:buChar char="-"/>
            </a:pPr>
            <a:r>
              <a:rPr lang="ru-RU" sz="1600" dirty="0" smtClean="0"/>
              <a:t>Из всех известных овощей            </a:t>
            </a:r>
          </a:p>
          <a:p>
            <a:pPr algn="l"/>
            <a:r>
              <a:rPr lang="ru-RU" sz="1600" dirty="0" smtClean="0"/>
              <a:t> Я – самый нужный для людей.</a:t>
            </a:r>
          </a:p>
          <a:p>
            <a:pPr algn="ctr"/>
            <a:r>
              <a:rPr lang="ru-RU" sz="1600" dirty="0" smtClean="0"/>
              <a:t>Но возразил ему горох;</a:t>
            </a:r>
          </a:p>
          <a:p>
            <a:pPr algn="ctr"/>
            <a:r>
              <a:rPr lang="ru-RU" sz="1600" dirty="0" smtClean="0"/>
              <a:t>- Не понимаю, я, чем плох?</a:t>
            </a:r>
          </a:p>
          <a:p>
            <a:pPr algn="ctr"/>
            <a:r>
              <a:rPr lang="ru-RU" sz="1600" dirty="0" smtClean="0"/>
              <a:t>Мне не дают покоя мышки</a:t>
            </a:r>
          </a:p>
          <a:p>
            <a:pPr algn="ctr"/>
            <a:r>
              <a:rPr lang="ru-RU" sz="1600" dirty="0" smtClean="0"/>
              <a:t>    И очень любят ребятишки   </a:t>
            </a:r>
          </a:p>
          <a:p>
            <a:pPr algn="ctr"/>
            <a:r>
              <a:rPr lang="ru-RU" sz="1600" dirty="0" smtClean="0"/>
              <a:t>Я слаще меда и конфет,               </a:t>
            </a:r>
          </a:p>
          <a:p>
            <a:pPr algn="ctr"/>
            <a:r>
              <a:rPr lang="ru-RU" sz="1600" dirty="0" smtClean="0"/>
              <a:t>Замены мне сегодня нет!</a:t>
            </a:r>
          </a:p>
          <a:p>
            <a:r>
              <a:rPr lang="ru-RU" sz="1600" dirty="0" smtClean="0"/>
              <a:t>А морковь с достоинством сказала:</a:t>
            </a:r>
          </a:p>
          <a:p>
            <a:r>
              <a:rPr lang="ru-RU" sz="1600" dirty="0" smtClean="0"/>
              <a:t>- У меня заслуг немало!</a:t>
            </a:r>
          </a:p>
          <a:p>
            <a:r>
              <a:rPr lang="ru-RU" sz="1600" dirty="0" smtClean="0"/>
              <a:t>Во мне особый витамин.</a:t>
            </a:r>
          </a:p>
          <a:p>
            <a:r>
              <a:rPr lang="ru-RU" sz="1600" dirty="0" smtClean="0"/>
              <a:t>– Незаменимый каротин.</a:t>
            </a:r>
          </a:p>
          <a:p>
            <a:r>
              <a:rPr lang="ru-RU" sz="1600" dirty="0" smtClean="0"/>
              <a:t>Чтоб кожа бархатной была</a:t>
            </a:r>
          </a:p>
          <a:p>
            <a:r>
              <a:rPr lang="ru-RU" sz="1600" dirty="0" smtClean="0"/>
              <a:t>Чтоб слепота не подвела,</a:t>
            </a:r>
          </a:p>
          <a:p>
            <a:r>
              <a:rPr lang="ru-RU" sz="1600" dirty="0" smtClean="0"/>
              <a:t>Всегда останусь я в цене,</a:t>
            </a:r>
          </a:p>
          <a:p>
            <a:r>
              <a:rPr lang="ru-RU" sz="1600" dirty="0" smtClean="0"/>
              <a:t>Я всем нужна, поверьте мне!</a:t>
            </a:r>
          </a:p>
          <a:p>
            <a:endParaRPr lang="ru-RU" sz="1600" dirty="0" smtClean="0"/>
          </a:p>
          <a:p>
            <a:pPr algn="ctr"/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8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324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0"/>
            <a:ext cx="7308304" cy="8367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Игра: «Угадай на вкус»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908720"/>
            <a:ext cx="3168352" cy="104808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Хрум-хрум</a:t>
            </a:r>
            <a:r>
              <a:rPr lang="ru-RU" dirty="0" smtClean="0">
                <a:solidFill>
                  <a:schemeClr val="bg1"/>
                </a:solidFill>
              </a:rPr>
              <a:t> на зубок!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Ты узнай меня дружок!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243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«Овощной марафон»</vt:lpstr>
      <vt:lpstr>Выставка «Удивительные овощи».</vt:lpstr>
      <vt:lpstr>Сбор информации: рассматривание энциклопедий,  подбор иллюстраций, вырезок из газет, открыток. </vt:lpstr>
      <vt:lpstr> Выставка стенгазет</vt:lpstr>
      <vt:lpstr>Слайд 5</vt:lpstr>
      <vt:lpstr>Презентация стенгазеты:заслушивание мини- докладов с опорой на модель. Запись рассказов детей на магнитофон.  </vt:lpstr>
      <vt:lpstr>Мы на праздник собрались, овощами наряжались. </vt:lpstr>
      <vt:lpstr>Инсценировка «Спор овощей»</vt:lpstr>
      <vt:lpstr>Игра: «Угадай на вкус»</vt:lpstr>
      <vt:lpstr>Выполнила воспитатель старшей группы Яковлева Анжелика Вениаминовна МБДОУ «Д/с «Чебурашка» комбинированного вида»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«Удивительные овощи».</dc:title>
  <dc:creator>Мась</dc:creator>
  <cp:lastModifiedBy>Чебурашка</cp:lastModifiedBy>
  <cp:revision>9</cp:revision>
  <dcterms:created xsi:type="dcterms:W3CDTF">2011-11-29T16:27:32Z</dcterms:created>
  <dcterms:modified xsi:type="dcterms:W3CDTF">2011-11-30T05:19:12Z</dcterms:modified>
</cp:coreProperties>
</file>