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3512-48C9-48BD-9138-660C65FC44C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708B-5A66-4A13-9304-074164AE4A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6519" y="273026"/>
            <a:ext cx="8227457" cy="114435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1" i="1" dirty="0"/>
              <a:t>Как появились книги</a:t>
            </a:r>
            <a:endParaRPr dirty="0"/>
          </a:p>
        </p:txBody>
      </p:sp>
      <p:pic>
        <p:nvPicPr>
          <p:cNvPr id="113" name="Рисунок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13" y="1306342"/>
            <a:ext cx="7706281" cy="5159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172" y="0"/>
            <a:ext cx="8227457" cy="1697918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500" dirty="0"/>
              <a:t>Люди умели говорить, но не умели писать.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500" dirty="0"/>
              <a:t>Они передавали информацию друг другу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500" dirty="0"/>
              <a:t> с помощью </a:t>
            </a:r>
            <a:r>
              <a:rPr lang="ru-RU" sz="2500" b="1" i="1" dirty="0"/>
              <a:t>узелков.</a:t>
            </a:r>
            <a:endParaRPr dirty="0"/>
          </a:p>
        </p:txBody>
      </p:sp>
      <p:pic>
        <p:nvPicPr>
          <p:cNvPr id="115" name="Рисунок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72" y="1959513"/>
            <a:ext cx="4014620" cy="3130648"/>
          </a:xfrm>
          <a:prstGeom prst="rect">
            <a:avLst/>
          </a:prstGeom>
        </p:spPr>
      </p:pic>
      <p:pic>
        <p:nvPicPr>
          <p:cNvPr id="116" name="Рисунок 1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717" y="2090147"/>
            <a:ext cx="4375459" cy="2677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172" y="273352"/>
            <a:ext cx="8227457" cy="114435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500" dirty="0"/>
              <a:t>На каменных плитах люди рисовали картинки,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500" dirty="0"/>
              <a:t> </a:t>
            </a:r>
            <a:r>
              <a:rPr lang="ru-RU" sz="2500" b="1" i="1" dirty="0"/>
              <a:t>иероглифы.</a:t>
            </a:r>
            <a:endParaRPr dirty="0"/>
          </a:p>
        </p:txBody>
      </p:sp>
      <p:pic>
        <p:nvPicPr>
          <p:cNvPr id="118" name="Рисунок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294" y="1502293"/>
            <a:ext cx="4505427" cy="3908248"/>
          </a:xfrm>
          <a:prstGeom prst="rect">
            <a:avLst/>
          </a:prstGeom>
        </p:spPr>
      </p:pic>
      <p:pic>
        <p:nvPicPr>
          <p:cNvPr id="119" name="Рисунок 1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6266" y="3788392"/>
            <a:ext cx="4014294" cy="267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172" y="0"/>
            <a:ext cx="8228110" cy="1371332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500" b="1" i="1" dirty="0"/>
              <a:t>Клинопись</a:t>
            </a:r>
            <a:r>
              <a:rPr lang="ru-RU" sz="4000" b="1" i="1" dirty="0"/>
              <a:t>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500" dirty="0"/>
              <a:t>Затем люди стали писать на глиняных дощечках.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500" dirty="0"/>
              <a:t>Одна книга могла состоять из нескольких плиток.</a:t>
            </a:r>
            <a:endParaRPr dirty="0"/>
          </a:p>
        </p:txBody>
      </p:sp>
      <p:pic>
        <p:nvPicPr>
          <p:cNvPr id="121" name="Рисунок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845" y="2261604"/>
            <a:ext cx="4014294" cy="2662978"/>
          </a:xfrm>
          <a:prstGeom prst="rect">
            <a:avLst/>
          </a:prstGeom>
        </p:spPr>
      </p:pic>
      <p:pic>
        <p:nvPicPr>
          <p:cNvPr id="122" name="Рисунок 1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0335" y="2351415"/>
            <a:ext cx="4014294" cy="245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172" y="273352"/>
            <a:ext cx="8227457" cy="114435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500" dirty="0"/>
              <a:t>Были еще книги из </a:t>
            </a:r>
            <a:r>
              <a:rPr lang="ru-RU" sz="2500" b="1" i="1" dirty="0"/>
              <a:t>воска.</a:t>
            </a:r>
            <a:endParaRPr dirty="0"/>
          </a:p>
        </p:txBody>
      </p:sp>
      <p:pic>
        <p:nvPicPr>
          <p:cNvPr id="124" name="Рисунок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785" y="1604188"/>
            <a:ext cx="3976414" cy="3976831"/>
          </a:xfrm>
          <a:prstGeom prst="rect">
            <a:avLst/>
          </a:prstGeom>
        </p:spPr>
      </p:pic>
      <p:pic>
        <p:nvPicPr>
          <p:cNvPr id="125" name="Рисунок 1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621" y="2087208"/>
            <a:ext cx="4014294" cy="301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172" y="273352"/>
            <a:ext cx="8227457" cy="114435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500" dirty="0"/>
              <a:t>На Руси люди писали на коре березы — </a:t>
            </a:r>
            <a:r>
              <a:rPr lang="ru-RU" sz="2500" b="1" i="1" dirty="0"/>
              <a:t>бересте.</a:t>
            </a:r>
            <a:endParaRPr dirty="0"/>
          </a:p>
        </p:txBody>
      </p:sp>
      <p:pic>
        <p:nvPicPr>
          <p:cNvPr id="127" name="Рисунок 1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41" y="1599616"/>
            <a:ext cx="4014294" cy="2585577"/>
          </a:xfrm>
          <a:prstGeom prst="rect">
            <a:avLst/>
          </a:prstGeom>
        </p:spPr>
      </p:pic>
      <p:pic>
        <p:nvPicPr>
          <p:cNvPr id="128" name="Рисунок 1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074" y="2399424"/>
            <a:ext cx="4014294" cy="319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00" y="318273"/>
            <a:ext cx="8294400" cy="622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00" y="318273"/>
            <a:ext cx="8294400" cy="622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2015-11-24T08:31:46Z</dcterms:created>
  <dcterms:modified xsi:type="dcterms:W3CDTF">2015-11-24T08:36:55Z</dcterms:modified>
</cp:coreProperties>
</file>