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576064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1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Российского флага</a:t>
            </a:r>
            <a:endParaRPr lang="ru-RU" sz="1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hvl3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62" y="692696"/>
            <a:ext cx="8783550" cy="55446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363272" cy="5818658"/>
          </a:xfrm>
          <a:solidFill>
            <a:schemeClr val="bg1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Мы говорим белый свет, синее море, весна красна, красная девица (красивая).</a:t>
            </a:r>
            <a:br>
              <a:rPr lang="ru-RU" dirty="0" smtClean="0"/>
            </a:br>
            <a:r>
              <a:rPr lang="ru-RU" dirty="0" smtClean="0"/>
              <a:t>Видимо не случайно эти цвета стали цветами государственного флага России.</a:t>
            </a:r>
            <a:endParaRPr lang="ru-RU" dirty="0"/>
          </a:p>
        </p:txBody>
      </p:sp>
      <p:pic>
        <p:nvPicPr>
          <p:cNvPr id="3" name="Рисунок 2" descr="1798_em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33432"/>
            <a:ext cx="3096344" cy="23245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88640"/>
            <a:ext cx="8245424" cy="3672408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Герб сочетает эти же цвета.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0-tub-ru.yandex.net/i?id=3fe9e3e337f5a22bcddb7f8770e7cfd8-133-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140968" cy="31409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6408712"/>
          </a:xfr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– Георгий Победоносец.</a:t>
            </a:r>
            <a:b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– Развивающийся плащ всадника.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фон, щит герба.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6131024" cy="4104456"/>
          </a:xfrm>
          <a:solidFill>
            <a:schemeClr val="accent3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Изображение всадника, копьем поражающего черного дракона, означает победу справедливости, добра над злом.</a:t>
            </a:r>
            <a:endParaRPr lang="ru-RU" dirty="0"/>
          </a:p>
        </p:txBody>
      </p:sp>
      <p:pic>
        <p:nvPicPr>
          <p:cNvPr id="1026" name="Picture 2" descr="http://s4.hostingkartinok.com/uploads/images/2013/02/6eed5058aa804608dd3b9dcdb0c5cf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3848"/>
            <a:ext cx="3077771" cy="37141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s-sim.ru/wp-content/uploads/2013/03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02123"/>
            <a:ext cx="3610372" cy="38558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55160" cy="3874442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народных преданиях говорят: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орла несут по белу свету колесницу, в центре возница правит парой птиц, а на верху само солнце; два крыла его сестры - Заря Утренняя, Заря Вечерняя.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88832" cy="5558010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Солнечную колесницу назвали двуглавым орлом. Увенчанный коронами, со скипетром и державой в лапах двуглавый орел является гербом нашей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орел на красном фоне напоминает солнце, сияющее своими лучами - перьями.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87208" cy="3933056"/>
          </a:xfr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он, флаг и герб Российской Федерации, символ единства и независимости нашего народа.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rev_small_7179154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768506" cy="40770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139136" cy="394645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флаг поднимается во время торжественных мероприятий, праздников, и в это время всегда звучит гимн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tatic2.aif.ru/public/photo/small/745/462970faa225684688b3257373b8d08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197569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15200" cy="2938338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mg13.nnm.ru/1/e/4/3/2/278ab9c1b577ef1dc0062474b0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693215" cy="37890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68159" cy="58748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18658"/>
          </a:xfrm>
          <a:solidFill>
            <a:schemeClr val="accent6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- Россия …Как из песни слово,</a:t>
            </a:r>
            <a:br>
              <a:rPr lang="ru-RU" sz="2000" dirty="0" smtClean="0"/>
            </a:br>
            <a:r>
              <a:rPr lang="ru-RU" sz="2000" dirty="0" smtClean="0"/>
              <a:t>Березок Юная листва</a:t>
            </a:r>
            <a:br>
              <a:rPr lang="ru-RU" sz="2000" dirty="0" smtClean="0"/>
            </a:br>
            <a:r>
              <a:rPr lang="ru-RU" sz="2000" dirty="0" smtClean="0"/>
              <a:t>Кругом леса, поля и реки</a:t>
            </a:r>
            <a:br>
              <a:rPr lang="ru-RU" sz="2000" dirty="0" smtClean="0"/>
            </a:br>
            <a:r>
              <a:rPr lang="ru-RU" sz="2000" dirty="0" smtClean="0"/>
              <a:t>Раздолье – русская душа.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Люблю тебя, моя Россия</a:t>
            </a:r>
            <a:br>
              <a:rPr lang="ru-RU" sz="2000" dirty="0" smtClean="0"/>
            </a:br>
            <a:r>
              <a:rPr lang="ru-RU" sz="2000" dirty="0" smtClean="0"/>
              <a:t>За ясный свет твоих очей,</a:t>
            </a:r>
            <a:br>
              <a:rPr lang="ru-RU" sz="2000" dirty="0" smtClean="0"/>
            </a:br>
            <a:r>
              <a:rPr lang="ru-RU" sz="2000" dirty="0" smtClean="0"/>
              <a:t>За ум, за подвиги святые,</a:t>
            </a:r>
            <a:br>
              <a:rPr lang="ru-RU" sz="2000" dirty="0" smtClean="0"/>
            </a:br>
            <a:r>
              <a:rPr lang="ru-RU" sz="2000" dirty="0" smtClean="0"/>
              <a:t>За голос звонкий, как ручей.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Люблю, глубоко понимаю</a:t>
            </a:r>
            <a:br>
              <a:rPr lang="ru-RU" sz="2000" dirty="0" smtClean="0"/>
            </a:br>
            <a:r>
              <a:rPr lang="ru-RU" sz="2000" dirty="0" smtClean="0"/>
              <a:t>Степей задумчивую грусть</a:t>
            </a:r>
            <a:br>
              <a:rPr lang="ru-RU" sz="2000" dirty="0" smtClean="0"/>
            </a:br>
            <a:r>
              <a:rPr lang="ru-RU" sz="2000" dirty="0" smtClean="0"/>
              <a:t>Люблю все то, что называю</a:t>
            </a:r>
            <a:br>
              <a:rPr lang="ru-RU" sz="2000" dirty="0" smtClean="0"/>
            </a:br>
            <a:r>
              <a:rPr lang="ru-RU" sz="2000" dirty="0" smtClean="0"/>
              <a:t>Одним широким словом – Русь.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938338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у человека родина мать. Крепко любит свою родину народ. Много сложил о ней пословиц и поговорок: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068.radikal.ru/1211/f8/48656ed27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624736" cy="405465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746650"/>
          </a:xfrm>
          <a:solidFill>
            <a:schemeClr val="accent4">
              <a:lumMod val="60000"/>
              <a:lumOff val="4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Родина любимая – что мать родимая.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Если дружба велика, будет родина крепка.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Жить – Родине служить.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Родины своей, ни сил, ни жизни не жалей.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Родина мать, умей за нее постоять.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Человек без родины, что соловей без песни.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08712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Россия святая! Для славных походов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Веками растишь ты своих сыновей;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благо России, для счастья народа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флагом державным встречаешь гостей.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Густые леса и поля золотые,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Мирное небо целует заря.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детства любимы места дорогие –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родная Отчизна моя!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Отчизна родная! Твой символ державный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труд и на подвиг зовет свой народ!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Дозор твой стоит в боевом авангарде –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Могучая сила, надежный оплот!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грозные годы ты в битве с врагами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Меч свой ковала в суровом бою.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Символ победный, святое знамя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Ты в сердце хранишь как святыню свою!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мирные будни во славу России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Реет победный твой стяг над страной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Вместе со мною ты грозна сила,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сердцем всегда я навеки с тобой.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знаменем святым за мир и свободу,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счастье народное в бой мы пойдем.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священной борьбе не страшны нам невзгоды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флагом мы счастье и мир обретем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c.pics.livejournal.com/varvara_jv/45983265/38773/3877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87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264696"/>
          </a:xfrm>
          <a:solidFill>
            <a:srgbClr val="00B0F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ГБОУ СОШ№ 851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 Презентацию подготовили: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u="sng" smtClean="0">
                <a:latin typeface="Times New Roman" pitchFamily="18" charset="0"/>
                <a:cs typeface="Times New Roman" pitchFamily="18" charset="0"/>
              </a:rPr>
              <a:t>группы №2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ШАМИНА Е.А.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КАЗАНЧЕВА Ф.Б.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19256" cy="4896544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22 августа 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отмечает праздник День государственного флага.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664296" cy="177619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4941168"/>
            <a:ext cx="2520280" cy="158417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525344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Государственный флаг означает единство страны и его независимость от других государств.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3580169_135343229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12711"/>
            <a:ext cx="8964488" cy="54085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336704"/>
          </a:xfrm>
          <a:solidFill>
            <a:srgbClr val="0070C0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5688632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 флага придается особый смысл.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Белый, синий, красный.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цвета издревле почитались на Руси народом, ими украшали свои жилища, вышивали затейливые узоры на одеждах и одевали их по праздникам.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5-Gosudarstvennyj-flag-Rossi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274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День Российского флага</vt:lpstr>
      <vt:lpstr>Слайд 2</vt:lpstr>
      <vt:lpstr>Ежегодно 22 августа  Россия отмечает праздник День государственного флага. </vt:lpstr>
      <vt:lpstr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vt:lpstr>
      <vt:lpstr>Все страны мира, все государства, существующие на земле, имеют свои флаги и гербы, которые являются отличительным знаком государства. Государственный флаг означает единство страны и его независимость от других государств. </vt:lpstr>
      <vt:lpstr>Слайд 6</vt:lpstr>
      <vt:lpstr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vt:lpstr>
      <vt:lpstr>Цвету флага придается особый смысл. Белый, синий, красный. Эти цвета издревле почитались на Руси народом, ими украшали свои жилища, вышивали затейливые узоры на одеждах и одевали их по праздникам.</vt:lpstr>
      <vt:lpstr>Слайд 9</vt:lpstr>
      <vt:lpstr>Слайд 10</vt:lpstr>
      <vt:lpstr>Мы говорим белый свет, синее море, весна красна, красная девица (красивая). Видимо не случайно эти цвета стали цветами государственного флага России.</vt:lpstr>
      <vt:lpstr>Герб сочетает эти же цвета.</vt:lpstr>
      <vt:lpstr>Белый – Георгий Победоносец. Синий – Развивающийся плащ всадника. Красный – фон, щит герба. </vt:lpstr>
      <vt:lpstr>Изображение всадника, копьем поражающего черного дракона, означает победу справедливости, добра над злом.</vt:lpstr>
      <vt:lpstr> В народных преданиях говорят: Два орла несут по белу свету колесницу, в центре возница правит парой птиц, а на верху само солнце; два крыла его сестры - Заря Утренняя, Заря Вечерняя.</vt:lpstr>
      <vt:lpstr>Солнечную колесницу назвали двуглавым орлом. Увенчанный коронами, со скипетром и державой в лапах двуглавый орел является гербом нашей России. Золотой орел на красном фоне напоминает солнце, сияющее своими лучами - перьями.</vt:lpstr>
      <vt:lpstr>Вот он, флаг и герб Российской Федерации, символ единства и независимости нашего народа.</vt:lpstr>
      <vt:lpstr>Государственный флаг поднимается во время торжественных мероприятий, праздников, и в это время всегда звучит гимн Российской Федерации.</vt:lpstr>
      <vt:lpstr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vt:lpstr>
      <vt:lpstr>- Россия …Как из песни слово, Березок Юная листва Кругом леса, поля и реки Раздолье – русская душа.  - Люблю тебя, моя Россия За ясный свет твоих очей, За ум, за подвиги святые, За голос звонкий, как ручей.  - Люблю, глубоко понимаю Степей задумчивую грусть Люблю все то, что называю Одним широким словом – Русь.</vt:lpstr>
      <vt:lpstr>Одна у человека родина мать. Крепко любит свою родину народ. Много сложил о ней пословиц и поговорок:</vt:lpstr>
      <vt:lpstr>Родина любимая – что мать родимая. Если дружба велика, будет родина крепка. Жить – Родине служить. Для Родины своей, ни сил, ни жизни не жалей. Родина мать, умей за нее постоять. Человек без родины, что соловей без песни.</vt:lpstr>
      <vt:lpstr>     Россия святая! Для славных походов  Веками растишь ты своих сыновей;  Во благо России, для счастья народа  Под флагом державным встречаешь гостей.  Густые леса и поля золотые,  Мирное небо целует заря.  С детства любимы места дорогие –  Это родная Отчизна моя!  Отчизна родная! Твой символ державный  На труд и на подвиг зовет свой народ!  Дозор твой стоит в боевом авангарде –  Могучая сила, надежный оплот!  В грозные годы ты в битве с врагами  Меч свой ковала в суровом бою.  Символ победный, святое знамя  Ты в сердце хранишь как святыню свою!  В мирные будни во славу России  Реет победный твой стяг над страной  Вместе со мною ты грозна сила,  А сердцем всегда я навеки с тобой.  Под знаменем святым за мир и свободу,  За счастье народное в бой мы пойдем.  В священной борьбе не страшны нам невзгоды  Под флагом мы счастье и мир обретем.    </vt:lpstr>
      <vt:lpstr>Слайд 24</vt:lpstr>
      <vt:lpstr>ГБОУ СОШ№ 851  Презентацию подготовили: воспитатели  группы №2 ШАМИНА Е.А. КАЗАНЧЕВА Ф.Б.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БАРСЕЛОНА</cp:lastModifiedBy>
  <cp:revision>30</cp:revision>
  <dcterms:created xsi:type="dcterms:W3CDTF">2014-08-20T06:29:21Z</dcterms:created>
  <dcterms:modified xsi:type="dcterms:W3CDTF">2015-11-23T09:02:53Z</dcterms:modified>
</cp:coreProperties>
</file>