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7CB4-A358-447C-BEB5-9F217E431099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82D6-72FB-4114-9DEF-333C3CFE57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207903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764704"/>
            <a:ext cx="5211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Для самых умных!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worek-maskotek-karton-bajeczek-dzieci-poznan-76426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176972"/>
            <a:ext cx="4176465" cy="3132348"/>
          </a:xfrm>
          <a:prstGeom prst="rect">
            <a:avLst/>
          </a:prstGeom>
          <a:noFill/>
        </p:spPr>
      </p:pic>
      <p:pic>
        <p:nvPicPr>
          <p:cNvPr id="1027" name="Picture 3" descr="C:\Users\Галина\Desktop\igrushki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594" y="332656"/>
            <a:ext cx="4381334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764704"/>
            <a:ext cx="3638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В каком углу</a:t>
            </a:r>
          </a:p>
          <a:p>
            <a:r>
              <a:rPr lang="ru-RU" sz="3600" dirty="0">
                <a:solidFill>
                  <a:srgbClr val="7030A0"/>
                </a:solidFill>
              </a:rPr>
              <a:t>и</a:t>
            </a:r>
            <a:r>
              <a:rPr lang="ru-RU" sz="3600" dirty="0" smtClean="0">
                <a:solidFill>
                  <a:srgbClr val="7030A0"/>
                </a:solidFill>
              </a:rPr>
              <a:t>грушек больше?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860" y="5877272"/>
            <a:ext cx="8705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Какой формы игрушек меньше, а какой больше?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Галина\Desktop\asdd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1676400" cy="2724150"/>
          </a:xfrm>
          <a:prstGeom prst="rect">
            <a:avLst/>
          </a:prstGeom>
          <a:noFill/>
        </p:spPr>
      </p:pic>
      <p:pic>
        <p:nvPicPr>
          <p:cNvPr id="3075" name="Picture 3" descr="C:\Users\Галина\Desktop\piramidk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666119" cy="3888432"/>
          </a:xfrm>
          <a:prstGeom prst="rect">
            <a:avLst/>
          </a:prstGeom>
          <a:noFill/>
        </p:spPr>
      </p:pic>
      <p:pic>
        <p:nvPicPr>
          <p:cNvPr id="3076" name="Picture 4" descr="C:\Users\Галина\Desktop\0_77f5c_84af6b6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5" y="3143902"/>
            <a:ext cx="1512168" cy="2766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692696"/>
            <a:ext cx="76894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У какой пирамидки меньше колец?</a:t>
            </a:r>
          </a:p>
          <a:p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Какая пирамидка самая высокая и почему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17840"/>
            <a:ext cx="1440160" cy="1440160"/>
          </a:xfrm>
          <a:prstGeom prst="rect">
            <a:avLst/>
          </a:prstGeom>
          <a:noFill/>
        </p:spPr>
      </p:pic>
      <p:pic>
        <p:nvPicPr>
          <p:cNvPr id="4099" name="Picture 3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13334"/>
            <a:ext cx="1440160" cy="1440160"/>
          </a:xfrm>
          <a:prstGeom prst="rect">
            <a:avLst/>
          </a:prstGeom>
          <a:noFill/>
        </p:spPr>
      </p:pic>
      <p:pic>
        <p:nvPicPr>
          <p:cNvPr id="4100" name="Picture 4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924694" cy="924694"/>
          </a:xfrm>
          <a:prstGeom prst="rect">
            <a:avLst/>
          </a:prstGeom>
          <a:noFill/>
        </p:spPr>
      </p:pic>
      <p:pic>
        <p:nvPicPr>
          <p:cNvPr id="4101" name="Picture 5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861048"/>
            <a:ext cx="996702" cy="996702"/>
          </a:xfrm>
          <a:prstGeom prst="rect">
            <a:avLst/>
          </a:prstGeom>
          <a:noFill/>
        </p:spPr>
      </p:pic>
      <p:pic>
        <p:nvPicPr>
          <p:cNvPr id="4102" name="Picture 6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1356742" cy="1356742"/>
          </a:xfrm>
          <a:prstGeom prst="rect">
            <a:avLst/>
          </a:prstGeom>
          <a:noFill/>
        </p:spPr>
      </p:pic>
      <p:pic>
        <p:nvPicPr>
          <p:cNvPr id="4103" name="Picture 7" descr="C:\Users\Галина\Desktop\my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81128"/>
            <a:ext cx="1284734" cy="1284734"/>
          </a:xfrm>
          <a:prstGeom prst="rect">
            <a:avLst/>
          </a:prstGeom>
          <a:noFill/>
        </p:spPr>
      </p:pic>
      <p:pic>
        <p:nvPicPr>
          <p:cNvPr id="4104" name="Picture 8" descr="C:\Users\Галина\Desktop\softtoy1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1076325" cy="1143000"/>
          </a:xfrm>
          <a:prstGeom prst="rect">
            <a:avLst/>
          </a:prstGeom>
          <a:noFill/>
        </p:spPr>
      </p:pic>
      <p:pic>
        <p:nvPicPr>
          <p:cNvPr id="4105" name="Picture 9" descr="C:\Users\Галина\Desktop\undefined-706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73216"/>
            <a:ext cx="910977" cy="1033733"/>
          </a:xfrm>
          <a:prstGeom prst="rect">
            <a:avLst/>
          </a:prstGeom>
          <a:noFill/>
        </p:spPr>
      </p:pic>
      <p:pic>
        <p:nvPicPr>
          <p:cNvPr id="4106" name="Picture 10" descr="C:\Users\Галина\Desktop\miagkie-igrushki_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1159679" cy="1335981"/>
          </a:xfrm>
          <a:prstGeom prst="rect">
            <a:avLst/>
          </a:prstGeom>
          <a:noFill/>
        </p:spPr>
      </p:pic>
      <p:pic>
        <p:nvPicPr>
          <p:cNvPr id="4107" name="Picture 11" descr="C:\Users\Галина\Desktop\igrushka-mishka-rosko-melis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0"/>
            <a:ext cx="852686" cy="852686"/>
          </a:xfrm>
          <a:prstGeom prst="rect">
            <a:avLst/>
          </a:prstGeom>
          <a:noFill/>
        </p:spPr>
      </p:pic>
      <p:pic>
        <p:nvPicPr>
          <p:cNvPr id="4108" name="Picture 12" descr="C:\Users\Галина\Desktop\zayac_timoha_elit80_th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492896"/>
            <a:ext cx="725066" cy="725066"/>
          </a:xfrm>
          <a:prstGeom prst="rect">
            <a:avLst/>
          </a:prstGeom>
          <a:noFill/>
        </p:spPr>
      </p:pic>
      <p:pic>
        <p:nvPicPr>
          <p:cNvPr id="4109" name="Picture 13" descr="C:\Users\Галина\Desktop\0_5858f_f6b3d70e_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645024"/>
            <a:ext cx="726656" cy="736476"/>
          </a:xfrm>
          <a:prstGeom prst="rect">
            <a:avLst/>
          </a:prstGeom>
          <a:noFill/>
        </p:spPr>
      </p:pic>
      <p:pic>
        <p:nvPicPr>
          <p:cNvPr id="4110" name="Picture 14" descr="C:\Users\Галина\Desktop\002722_138437804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445224"/>
            <a:ext cx="969640" cy="1045393"/>
          </a:xfrm>
          <a:prstGeom prst="rect">
            <a:avLst/>
          </a:prstGeom>
          <a:noFill/>
        </p:spPr>
      </p:pic>
      <p:pic>
        <p:nvPicPr>
          <p:cNvPr id="4111" name="Picture 15" descr="C:\Users\Галина\Desktop\155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548680"/>
            <a:ext cx="1024136" cy="10241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23728" y="1700808"/>
            <a:ext cx="4262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Сколько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игрушек не смогут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поиграть с мячом?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17_12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469" y="1412776"/>
            <a:ext cx="424192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20688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Назови формы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5</cp:revision>
  <dcterms:created xsi:type="dcterms:W3CDTF">2015-11-23T15:38:34Z</dcterms:created>
  <dcterms:modified xsi:type="dcterms:W3CDTF">2015-11-23T16:19:53Z</dcterms:modified>
</cp:coreProperties>
</file>