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опыт «Развитие логического мышления и математических представлений у детей дошкольного возраста через развивающие игры»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605466"/>
            <a:ext cx="5686420" cy="125253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 воспитатель: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Влазнева И.С.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topauthor.ru/uploads/2015-10/266_229/42d73c51b1ded86898e36d7e32142b9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500462" cy="301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Советская загадка на смекалку про турис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800600" cy="5962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1285860"/>
            <a:ext cx="3786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Сколько туристов живет в этом лагере?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Когда они сюда приехали: сегодня или несколько дней назад?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На чем они сюда приехали?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Далеко ли от лагеря до ближайшего селения?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Откуда дует ветер: с севера или юга?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Какое сейчас время дня?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Куда ушел Шура?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Кто вчера был дежурным? (Назовите по имени.)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Какое сегодня число какого месяца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2571768"/>
          </a:xfrm>
        </p:spPr>
        <p:txBody>
          <a:bodyPr/>
          <a:lstStyle/>
          <a:p>
            <a:pPr indent="450000" algn="just">
              <a:buNone/>
            </a:pPr>
            <a:r>
              <a:rPr lang="ru-RU" dirty="0" smtClean="0"/>
              <a:t>Там, где ребенка не торопят избавить от трудностей жизни, где стараются дать простор для исследований и деятельности, там развивающие игры войдут в жизнь ребенка и смогут стать мощным стимулом развития логического мышления.</a:t>
            </a:r>
          </a:p>
          <a:p>
            <a:endParaRPr lang="ru-RU" dirty="0"/>
          </a:p>
        </p:txBody>
      </p:sp>
      <p:pic>
        <p:nvPicPr>
          <p:cNvPr id="48132" name="Picture 4" descr="http://detisnebes.info/files/a558a7dd2dbf8d8c6f3e399a4e2aa2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5214942" cy="3597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62364"/>
            <a:ext cx="4357686" cy="31956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643470"/>
          </a:xfrm>
        </p:spPr>
        <p:txBody>
          <a:bodyPr>
            <a:normAutofit/>
          </a:bodyPr>
          <a:lstStyle/>
          <a:p>
            <a:pPr indent="450000" algn="just">
              <a:buNone/>
            </a:pP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психический процесс, с помощью которого человек решает поставленную задачу.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три этапа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450000" algn="just">
              <a:buFont typeface="Wingdings" pitchFamily="2" charset="2"/>
              <a:buChar char="v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Наглядно-действенное.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000" algn="just">
              <a:buFont typeface="Wingdings" pitchFamily="2" charset="2"/>
              <a:buChar char="v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Наглядно-образное.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000" algn="just">
              <a:buFont typeface="Wingdings" pitchFamily="2" charset="2"/>
              <a:buChar char="v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Словесно-логическое.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86800" cy="4467236"/>
          </a:xfrm>
        </p:spPr>
        <p:txBody>
          <a:bodyPr>
            <a:normAutofit/>
          </a:bodyPr>
          <a:lstStyle/>
          <a:p>
            <a:pPr indent="45000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логического мышления включает в себя использование развивающих игр, смекалок, головоломок, решение различных логических игр и лабиринтов и вызывает у детей большой интерес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19458" name="Picture 2" descr="http://topkvadrat.ru/public/pic/201209/1348479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43248"/>
            <a:ext cx="5310222" cy="355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>
            <a:normAutofit/>
          </a:bodyPr>
          <a:lstStyle/>
          <a:p>
            <a:pPr indent="45000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игры - задания я разделила на несколько групп: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Репродуктивные.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Тренировочные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Частично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поисковые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3714776" cy="487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Репродуктивные.</a:t>
            </a:r>
            <a:endParaRPr lang="ru-RU" dirty="0"/>
          </a:p>
        </p:txBody>
      </p:sp>
      <p:pic>
        <p:nvPicPr>
          <p:cNvPr id="17410" name="Picture 2" descr="http://storage.surfingbird.ru/l/15/1/15/6/r2_cs14110.vk.me_1bH8w9Hn9UU_cdf2a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19584"/>
            <a:ext cx="3732091" cy="2638416"/>
          </a:xfrm>
          <a:prstGeom prst="rect">
            <a:avLst/>
          </a:prstGeom>
          <a:noFill/>
        </p:spPr>
      </p:pic>
      <p:pic>
        <p:nvPicPr>
          <p:cNvPr id="17412" name="Picture 4" descr="http://storage.surfingbird.ru/l/15/1/15/6/r2_cs14110.vk.me_o8VCf415X-o_2b6b1e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500462" cy="2373658"/>
          </a:xfrm>
          <a:prstGeom prst="rect">
            <a:avLst/>
          </a:prstGeom>
          <a:noFill/>
        </p:spPr>
      </p:pic>
      <p:pic>
        <p:nvPicPr>
          <p:cNvPr id="17414" name="Picture 6" descr="http://storage.surfingbird.ru/l/15/1/15/6/r2_cs14110.vk.me_ZtkeMdJyeVw_9d504d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3643338" cy="2281226"/>
          </a:xfrm>
          <a:prstGeom prst="rect">
            <a:avLst/>
          </a:prstGeom>
          <a:noFill/>
        </p:spPr>
      </p:pic>
      <p:pic>
        <p:nvPicPr>
          <p:cNvPr id="17416" name="Picture 8" descr="http://storage.surfingbird.ru/l/15/1/15/6/r2_cs14110.vk.me__9BiS5_rg2Q_491594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3500462" cy="247466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2844" y="4071942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786724" y="4214012"/>
            <a:ext cx="5286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Тренировочные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6386" name="Picture 2" descr="http://2.bp.blogspot.com/_XuTQI-8Rm2M/TN0QbdNqi8I/AAAAAAAAFKA/FCu_5v6Cn3w/s1600/%25D1%2580%25D0%25B0%25D0%25B7%25D0%25B2%25D0%25B8%25D1%2582%25D0%25B8%25D0%25B5+%25D0%25BC%25D1%258B%25D1%2588%25D0%25BB%25D0%25B5%25D0%25BD%25D0%25B8%25D1%258F+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736609" cy="5316595"/>
          </a:xfrm>
          <a:prstGeom prst="rect">
            <a:avLst/>
          </a:prstGeom>
          <a:noFill/>
        </p:spPr>
      </p:pic>
      <p:pic>
        <p:nvPicPr>
          <p:cNvPr id="16388" name="Picture 4" descr="http://4.bp.blogspot.com/_XuTQI-8Rm2M/TN0Si45f23I/AAAAAAAAFKY/4fGKu2WIXtc/s1600/%25D1%2580%25D0%25B0%25D0%25B7%25D0%25B2%25D0%25B8%25D1%2582%25D0%25B8%25D0%25B5+%25D0%25BC%25D1%258B%25D1%2588%25D0%25BB%25D0%25B5%25D0%25BD%25D0%25B8%25D1%258F+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3786214" cy="53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_XuTQI-8Rm2M/TN0TT65YhrI/AAAAAAAAFKs/bqsmMgWCagg/s1600/%25D1%2580%25D0%25B0%25D0%25B7%25D0%25B2%25D0%25B8%25D1%2582%25D0%25B8%25D0%25B5+%25D0%25BC%25D1%258B%25D1%2588%25D0%25BB%25D0%25B5%25D0%25BD%25D0%25B8%25D1%258F+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721277" cy="5319696"/>
          </a:xfrm>
          <a:prstGeom prst="rect">
            <a:avLst/>
          </a:prstGeom>
          <a:noFill/>
        </p:spPr>
      </p:pic>
      <p:pic>
        <p:nvPicPr>
          <p:cNvPr id="15364" name="Picture 4" descr="http://1.bp.blogspot.com/_XuTQI-8Rm2M/TN0R3yXng_I/AAAAAAAAFKI/PSwkdLQ3Eb4/s1600/%25D1%2580%25D0%25B0%25D0%25B7%25D0%25B2%25D0%25B8%25D1%2582%25D0%25B8%25D0%25B5+%25D0%25BC%25D1%258B%25D1%2588%25D0%25BB%25D0%25B5%25D0%25BD%25D0%25B8%25D1%258F+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371477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4342" name="Picture 6" descr="cimg1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Частично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поисковые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3314" name="Picture 2" descr="http://mirdetey.by/images/2012/10/tangr22-723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500462" cy="5145202"/>
          </a:xfrm>
          <a:prstGeom prst="rect">
            <a:avLst/>
          </a:prstGeom>
          <a:noFill/>
        </p:spPr>
      </p:pic>
      <p:pic>
        <p:nvPicPr>
          <p:cNvPr id="13316" name="Picture 4" descr="http://wiseparents.ru/wp-content/uploads/2013/10/%D0%B3%D0%B8%D0%BF%D0%B5%D1%80%D0%B0%D0%BA%D1%82%D0%B8%D0%B2%D0%BD%D0%BE%D1%81%D1%82%D1%8C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3778212" cy="468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150</Words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Педагогический опыт «Развитие логического мышления и математических представлений у детей дошкольного возраста через развивающие игры»</vt:lpstr>
      <vt:lpstr>Слайд 2</vt:lpstr>
      <vt:lpstr>Слайд 3</vt:lpstr>
      <vt:lpstr>Слайд 4</vt:lpstr>
      <vt:lpstr>Репродуктивные.</vt:lpstr>
      <vt:lpstr>Тренировочные.</vt:lpstr>
      <vt:lpstr>Слайд 7</vt:lpstr>
      <vt:lpstr>Творческие.</vt:lpstr>
      <vt:lpstr>Частично – поисковые.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 и математических представлений у детей дошкольного возраста  </dc:title>
  <cp:lastModifiedBy>Admin</cp:lastModifiedBy>
  <cp:revision>23</cp:revision>
  <dcterms:modified xsi:type="dcterms:W3CDTF">2015-11-19T18:22:22Z</dcterms:modified>
</cp:coreProperties>
</file>