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85609" autoAdjust="0"/>
  </p:normalViewPr>
  <p:slideViewPr>
    <p:cSldViewPr>
      <p:cViewPr varScale="1">
        <p:scale>
          <a:sx n="53" d="100"/>
          <a:sy n="53" d="100"/>
        </p:scale>
        <p:origin x="283" y="48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20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ru-RU" smtClean="0"/>
              <a:t>29.11.2015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ru-RU" smtClean="0"/>
              <a:t>29.11.2015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29.11.2015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29.11.2015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29.11.2015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29.11.2015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29.11.2015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29.11.2015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29.11.2015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29.11.2015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29.11.2015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smtClean="0"/>
              <a:t>29.11.2015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ru-RU" smtClean="0"/>
              <a:pPr/>
              <a:t>29.11.2015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domsovetof.ru/publ/raznye_sovety/sovety_prazdniki/novyj_god_i_rozhdestvo_v_rossii_interesnye_tradicii_obychai_recepty/64-1-0-1608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best-animation.ru/lanim/zima-nov/zima_2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196752"/>
            <a:ext cx="7226457" cy="541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613" y="188641"/>
            <a:ext cx="9413303" cy="10081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Рождественская сказка в германии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14692" y="4293096"/>
            <a:ext cx="2952328" cy="20882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Презентацию подготовила педагог высшей квалификационной категории</a:t>
            </a:r>
          </a:p>
          <a:p>
            <a:r>
              <a:rPr lang="ru-RU" dirty="0" smtClean="0"/>
              <a:t>ГБОУ СОШ № 296</a:t>
            </a:r>
          </a:p>
          <a:p>
            <a:r>
              <a:rPr lang="ru-RU" dirty="0" smtClean="0"/>
              <a:t> структурного подразделения –</a:t>
            </a:r>
          </a:p>
          <a:p>
            <a:r>
              <a:rPr lang="ru-RU" dirty="0" smtClean="0"/>
              <a:t> отделения дошкольного образования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САДОВСКАЯ ЕКАТЕРИНА ЮРЬЕВНА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1951112"/>
          </a:xfrm>
        </p:spPr>
        <p:txBody>
          <a:bodyPr/>
          <a:lstStyle/>
          <a:p>
            <a:pPr algn="ctr"/>
            <a:r>
              <a:rPr lang="ru-RU" b="1" dirty="0"/>
              <a:t>День святого Николауса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2204864"/>
            <a:ext cx="3886200" cy="396733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Между тем, 6 декабря отмечается еще один очень любимый детьми праздник – день святого Николауса. Вечером дети прилежно приводят в порядок свою обувь и ставят аккуратно их возле двери. Они верят, что ночью придет святой Николаус и положит подарки в их туфельки или башмачки. Для послушных детей это обычно игрушки и сладости, а тот, кто плохо себя ведет, рискует найти сухие веточки.</a:t>
            </a:r>
          </a:p>
        </p:txBody>
      </p:sp>
      <p:pic>
        <p:nvPicPr>
          <p:cNvPr id="5122" name="Picture 2" descr="http://domsovetof.ru/_pu/10/78869280.jpg"/>
          <p:cNvPicPr>
            <a:picLocks noGrp="1" noChangeAspect="1" noChangeArrowheads="1" noCro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r="11587"/>
          <a:stretch>
            <a:fillRect/>
          </a:stretch>
        </p:blipFill>
        <p:spPr bwMode="auto">
          <a:xfrm>
            <a:off x="4726260" y="685800"/>
            <a:ext cx="7318549" cy="548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62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88640"/>
            <a:ext cx="3886200" cy="1296144"/>
          </a:xfrm>
        </p:spPr>
        <p:txBody>
          <a:bodyPr/>
          <a:lstStyle/>
          <a:p>
            <a:r>
              <a:rPr lang="ru-RU" b="1" dirty="0"/>
              <a:t>Святой вечер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5780" y="908720"/>
            <a:ext cx="4608511" cy="604867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24 декабря - Святой вечер (</a:t>
            </a:r>
            <a:r>
              <a:rPr lang="ru-RU" dirty="0" err="1"/>
              <a:t>Heilige</a:t>
            </a:r>
            <a:r>
              <a:rPr lang="ru-RU" dirty="0"/>
              <a:t> </a:t>
            </a:r>
            <a:r>
              <a:rPr lang="ru-RU" dirty="0" err="1"/>
              <a:t>Abend</a:t>
            </a:r>
            <a:r>
              <a:rPr lang="ru-RU" dirty="0"/>
              <a:t>) - немецкие семьи обычно идут в церковь, а потом чинно садятся ужинать. </a:t>
            </a:r>
            <a:endParaRPr lang="ru-RU" dirty="0" smtClean="0"/>
          </a:p>
          <a:p>
            <a:pPr algn="just"/>
            <a:r>
              <a:rPr lang="ru-RU" dirty="0" smtClean="0"/>
              <a:t>На </a:t>
            </a:r>
            <a:r>
              <a:rPr lang="ru-RU" dirty="0"/>
              <a:t>Рождественский стол обычно принято подавать 7 или 9 блюд. На столе обязательно должна быть пшенная каша на молоке, приправленная маслом и медом. Ну и, конечно, фаршированный гусь с аппетитной румяной корочкой и самые разнообразные закуски. Свинина с квашеной капустой является также очень желанным блюдом на праздничном столе. Немцы не могут обойтись на праздничном столе и без рождественского пирога </a:t>
            </a:r>
            <a:r>
              <a:rPr lang="ru-RU" dirty="0" err="1"/>
              <a:t>Штоллен</a:t>
            </a:r>
            <a:r>
              <a:rPr lang="ru-RU" dirty="0"/>
              <a:t>, в состав которого входят различные сухофрукты и всевозможные пряности. Надо сказать, что этот пирог становится на следующий день гораздо вкуснее, чем свежий. Во время ужина произносятся добрые пожелания счастья, добра и здоровья и обмениваются подарками.</a:t>
            </a:r>
          </a:p>
        </p:txBody>
      </p:sp>
      <p:pic>
        <p:nvPicPr>
          <p:cNvPr id="6148" name="Picture 4" descr="https://im2-tub-ru.yandex.net/i?id=6da2ae33d0189cfd25d9d2e8e0ecf0fc&amp;n=33&amp;h=190&amp;w=28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r="15741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17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685800"/>
            <a:ext cx="3886200" cy="548640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А маленькие дети находят подарки под ёлкой еще и на следующее утро. </a:t>
            </a:r>
            <a:endParaRPr lang="ru-RU" dirty="0" smtClean="0"/>
          </a:p>
          <a:p>
            <a:pPr algn="just"/>
            <a:r>
              <a:rPr lang="ru-RU" dirty="0" smtClean="0"/>
              <a:t>Они считают</a:t>
            </a:r>
            <a:r>
              <a:rPr lang="ru-RU" dirty="0"/>
              <a:t>, что рождественские подарки приносит им Дед Мороз (</a:t>
            </a:r>
            <a:r>
              <a:rPr lang="ru-RU" dirty="0" err="1"/>
              <a:t>Weihnachtsmann</a:t>
            </a:r>
            <a:r>
              <a:rPr lang="ru-RU" dirty="0"/>
              <a:t>), хотя вот, например, в Баварии дети больше верят в Рождественского Ангела.</a:t>
            </a:r>
          </a:p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dirty="0"/>
              <a:t>Вечером 24 декабря в Германии всё как будто замирает, закрываются все магазины, рестораны и кафе, так как Рождество принято отмечать обязательно дома в семейном кругу.</a:t>
            </a:r>
          </a:p>
          <a:p>
            <a:endParaRPr lang="ru-RU" dirty="0"/>
          </a:p>
        </p:txBody>
      </p:sp>
      <p:pic>
        <p:nvPicPr>
          <p:cNvPr id="11268" name="Picture 4" descr="http://s10.rimg.info/473a2c8bdea825d6df893a3aa17943e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25" y="1124744"/>
            <a:ext cx="5184576" cy="433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47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1231032"/>
          </a:xfrm>
        </p:spPr>
        <p:txBody>
          <a:bodyPr/>
          <a:lstStyle/>
          <a:p>
            <a:r>
              <a:rPr lang="ru-RU" b="1" dirty="0"/>
              <a:t>Новый Год</a:t>
            </a:r>
            <a:r>
              <a:rPr lang="ru-RU" b="1" dirty="0"/>
              <a:t> 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1484784"/>
            <a:ext cx="3886200" cy="46874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Дни между </a:t>
            </a:r>
            <a:r>
              <a:rPr lang="ru-RU" dirty="0">
                <a:hlinkClick r:id="rId2" tooltip="новый год и рождество"/>
              </a:rPr>
              <a:t>Рождеством и Новым Годом</a:t>
            </a:r>
            <a:r>
              <a:rPr lang="ru-RU" dirty="0"/>
              <a:t> называются у немцев «</a:t>
            </a:r>
            <a:r>
              <a:rPr lang="ru-RU" dirty="0" err="1"/>
              <a:t>Zwischenjahren</a:t>
            </a:r>
            <a:r>
              <a:rPr lang="ru-RU" dirty="0"/>
              <a:t>», что дословно переводится на русский язык «между годами» и эти дни тоже наполнены радостным весельем и суматохой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В эти дни многие уезжают в отпуск или просто куда-нибудь подальше от городской суеты. Новый Год, так называемый </a:t>
            </a:r>
            <a:r>
              <a:rPr lang="ru-RU" dirty="0" err="1"/>
              <a:t>сильвестр</a:t>
            </a:r>
            <a:r>
              <a:rPr lang="ru-RU" dirty="0"/>
              <a:t> (</a:t>
            </a:r>
            <a:r>
              <a:rPr lang="ru-RU" dirty="0" err="1"/>
              <a:t>Silvester</a:t>
            </a:r>
            <a:r>
              <a:rPr lang="ru-RU" dirty="0"/>
              <a:t>), немцы встречают более сдержанно. Однако, тем не менее, у них все же существует озорная традиция - вспрыгнуть на стул, что означает у них «прыгнуть в Новый год». В эти минуты всегда всем очень весело, а встретив Новый Год, большинство людей отправляются на улицу, где запускают фейерверки и участвуют до утра в новогодних шествиях. </a:t>
            </a:r>
          </a:p>
        </p:txBody>
      </p:sp>
      <p:pic>
        <p:nvPicPr>
          <p:cNvPr id="12292" name="Picture 4" descr="https://im1-tub-ru.yandex.net/i?id=0adcb3f1689d4abcc0bfda1c0da199f3&amp;n=33&amp;h=190&amp;w=28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r="15741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92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1024137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s.rimg.info/17ed10f03a42db76b8e7d5847ebebe5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36" y="3284984"/>
            <a:ext cx="2495303" cy="308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6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/>
              <a:t>Рождество в Германии – это самый волшебный и любимый праздник, которого ждут с большим нетерпением, как взрослые, так и дети. </a:t>
            </a:r>
            <a:endParaRPr lang="ru-RU" sz="1800" dirty="0"/>
          </a:p>
        </p:txBody>
      </p:sp>
      <p:pic>
        <p:nvPicPr>
          <p:cNvPr id="8196" name="Picture 4" descr="http://s20.rimg.info/4f36de3001b589c9fd63ef87461087c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852" y="274638"/>
            <a:ext cx="910603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colady.ru/wp-content/uploads/2013/12/rozhdestvenskie_yarmarki_v_germanii10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76" y="1600200"/>
            <a:ext cx="6712023" cy="5034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10569894" cy="15190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Начиная с 1 декабря, вся Германия полностью преображается, везде ощущается атмосфера праздника и веселья. Украшаются витрины магазинов, фасады домов, арки, улицы и деревья. Все светиться, все блестит, все переливается. Куда только не глянь, везде море сверкающих огней!!! </a:t>
            </a:r>
            <a:endParaRPr lang="ru-RU" dirty="0" smtClean="0"/>
          </a:p>
          <a:p>
            <a:pPr algn="just"/>
            <a:r>
              <a:rPr lang="ru-RU" dirty="0" smtClean="0"/>
              <a:t>На </a:t>
            </a:r>
            <a:r>
              <a:rPr lang="ru-RU" dirty="0"/>
              <a:t>главных площадях всех городов устанавливаются большие нарядные ёлки, которые являются одним из главных символов Немецкого Рождества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Издавна существует поверье, что в зеленой хвое обитает дух леса. И возможно не все знают, что обычай наряжать ёлку гирляндами, звездами, фигурками Санта-Клауса, а также различными игрушками и сладостями пришел в Россию именно из Германии, а потом как-то незаметно прижился и в других странах.</a:t>
            </a:r>
            <a:endParaRPr lang="ru-RU" dirty="0"/>
          </a:p>
        </p:txBody>
      </p:sp>
      <p:pic>
        <p:nvPicPr>
          <p:cNvPr id="9218" name="Picture 2" descr="http://ladies-info.co.uk/IMAGE/iss66/E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44" y="2204864"/>
            <a:ext cx="6768752" cy="4337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В домах же обычно ёлку начинают наряжать в середине декабря. Очень часто ставят украшенную гирляндами ёлку также на своих балконах или перед домом, расписывают окна различными рождественскими религиозными сюжетами, соответственно празднику украшают и подоконники. </a:t>
            </a:r>
            <a:endParaRPr lang="ru-RU" dirty="0" smtClean="0"/>
          </a:p>
          <a:p>
            <a:pPr algn="just"/>
            <a:r>
              <a:rPr lang="ru-RU" dirty="0" smtClean="0"/>
              <a:t>Также </a:t>
            </a:r>
            <a:r>
              <a:rPr lang="ru-RU" dirty="0"/>
              <a:t>характерной особенностью этого светлого праздника является то, что все немцы любят создавать с помощью фигурок людей и животных различные сценки из жизни святого семейства. Все эти фигурки бережно хранятся в семьях и затем передаются по наследству. </a:t>
            </a:r>
            <a:endParaRPr lang="ru-RU" dirty="0" smtClean="0"/>
          </a:p>
          <a:p>
            <a:pPr algn="just"/>
            <a:r>
              <a:rPr lang="ru-RU" dirty="0" smtClean="0"/>
              <a:t>Праздник </a:t>
            </a:r>
            <a:r>
              <a:rPr lang="ru-RU" dirty="0"/>
              <a:t>Рождества начинается уже за 4 недели, это время у немцев называется </a:t>
            </a:r>
            <a:r>
              <a:rPr lang="ru-RU" dirty="0" err="1"/>
              <a:t>адвент</a:t>
            </a:r>
            <a:r>
              <a:rPr lang="ru-RU" dirty="0"/>
              <a:t> (</a:t>
            </a:r>
            <a:r>
              <a:rPr lang="ru-RU" dirty="0" err="1"/>
              <a:t>Advent</a:t>
            </a:r>
            <a:r>
              <a:rPr lang="ru-RU" dirty="0"/>
              <a:t>), то есть ожидание наступления светлого праздника – рождение младенца Иисуса.</a:t>
            </a:r>
            <a:endParaRPr lang="ru-RU" dirty="0"/>
          </a:p>
        </p:txBody>
      </p:sp>
      <p:pic>
        <p:nvPicPr>
          <p:cNvPr id="10242" name="Picture 2" descr="http://www.trip2rus.ru/sites/default/files/images/news/verte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28" y="1591005"/>
            <a:ext cx="5430899" cy="4102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4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Рожественская звезда</a:t>
            </a:r>
            <a:br>
              <a:rPr lang="ru-RU" b="1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217614" y="1268760"/>
            <a:ext cx="4709160" cy="4903439"/>
          </a:xfrm>
        </p:spPr>
        <p:txBody>
          <a:bodyPr/>
          <a:lstStyle/>
          <a:p>
            <a:pPr algn="just"/>
            <a:r>
              <a:rPr lang="ru-RU" dirty="0"/>
              <a:t>Главным символом Немецкого Рождества считается «Рождественская звезда». На самом же деле - Рождественская звезда - это комнатное растение молочай красивейший, </a:t>
            </a:r>
            <a:r>
              <a:rPr lang="ru-RU" dirty="0" err="1"/>
              <a:t>пуансеттия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Оно </a:t>
            </a:r>
            <a:r>
              <a:rPr lang="ru-RU" dirty="0"/>
              <a:t>расцветает обычно в декабре и имеет ярко-красные прицветники, очень похожие на звезды.</a:t>
            </a:r>
            <a:endParaRPr lang="ru-RU" dirty="0"/>
          </a:p>
        </p:txBody>
      </p:sp>
      <p:pic>
        <p:nvPicPr>
          <p:cNvPr id="1026" name="Picture 2" descr="http://domsovetof.ru/_pu/10/865351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180" y="1124744"/>
            <a:ext cx="4316907" cy="52645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Рождественский венок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2050" name="Picture 2" descr="http://domsovetof.ru/_pu/10/953131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1196752"/>
            <a:ext cx="5014293" cy="50142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9757" y="1859340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Одним из самых ярких символов праздника является также рождественский венок с обязательными четырьмя свечами. </a:t>
            </a:r>
            <a:endParaRPr lang="ru-RU" dirty="0" smtClean="0"/>
          </a:p>
          <a:p>
            <a:pPr algn="just"/>
            <a:r>
              <a:rPr lang="ru-RU" dirty="0" smtClean="0"/>
              <a:t>Первая </a:t>
            </a:r>
            <a:r>
              <a:rPr lang="ru-RU" dirty="0"/>
              <a:t>свеча зажигается по обычаю в первое воскресенье, во второе – зажигают уже две свечи, а в последнее воскресенье зажигают 4 свечи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Однако в доме зажигают не только те свечи, которые находятся в венке.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это радостное праздничное время обычно скуповатые немцы стараются не экономить, поэтому в доме обычно зажигают много красивых свечей.</a:t>
            </a:r>
          </a:p>
        </p:txBody>
      </p:sp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gidtravel.com/news_img/2_1354345214benz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72" y="1413389"/>
            <a:ext cx="6360707" cy="38164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22932" y="260648"/>
            <a:ext cx="5803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Рождественский фестиваль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5781" y="629980"/>
            <a:ext cx="518457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Также символом Немецкого Рождества считается и веселый Рождественский фестиваль (</a:t>
            </a:r>
            <a:r>
              <a:rPr lang="ru-RU" dirty="0" err="1"/>
              <a:t>Weihnachtsfest</a:t>
            </a:r>
            <a:r>
              <a:rPr lang="ru-RU" dirty="0"/>
              <a:t>), который обычно начинается с 11 ноября и продолжается до самого наступления Рождества. </a:t>
            </a:r>
            <a:endParaRPr lang="ru-RU" dirty="0" smtClean="0"/>
          </a:p>
          <a:p>
            <a:pPr algn="just"/>
            <a:r>
              <a:rPr lang="ru-RU" dirty="0" smtClean="0"/>
              <a:t>Все</a:t>
            </a:r>
            <a:r>
              <a:rPr lang="ru-RU" dirty="0"/>
              <a:t>, кто как может, веселятся на Рождественских ярмарках, где продается любимое многими немцами горячее красное вино с различными специями, которое называется глинтвейн, но немцы называют его </a:t>
            </a:r>
            <a:r>
              <a:rPr lang="ru-RU" dirty="0" err="1"/>
              <a:t>глювайн</a:t>
            </a:r>
            <a:r>
              <a:rPr lang="ru-RU" dirty="0"/>
              <a:t> (</a:t>
            </a:r>
            <a:r>
              <a:rPr lang="ru-RU" dirty="0" err="1"/>
              <a:t>Glühwein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Глинтвейн может быть как крепким, так и слабым. Не менее популярен на ярмарках и другой рождественский напиток, называемый «Огненный зуб», хотя на самом деле это обычный горячий пунш, который готовится по известному им рецепту в большой чаше и затем его эффектно поджигают. Горячее вино согревает замерзших людей и поднимает уже и без того хорошее настроение.</a:t>
            </a:r>
          </a:p>
        </p:txBody>
      </p:sp>
      <p:pic>
        <p:nvPicPr>
          <p:cNvPr id="3076" name="Picture 4" descr="http://s15.rimg.info/9fbee3dd7d76eaeb59a2b2cc77d233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56" y="3723134"/>
            <a:ext cx="2560958" cy="269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980728"/>
            <a:ext cx="3886200" cy="519147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Нельзя представить себе Немецкое Рождество и без сказочных героев: заколдованного Щелкунчика, фрау Холле из всеми любимой сказки «Госпожа Метелица», а также других любимых </a:t>
            </a:r>
            <a:r>
              <a:rPr lang="ru-RU" dirty="0" smtClean="0"/>
              <a:t>персонажей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4340" name="Picture 4" descr="https://im3-tub-ru.yandex.net/i?id=50fd40276204619bdbcf0b9aa47e3a0d&amp;n=33&amp;h=190&amp;w=3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3429000"/>
            <a:ext cx="4623808" cy="2599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im3-tub-ru.yandex.net/i?id=d65ac3a0eba3878df0f9e4a5d33992c3&amp;n=33&amp;h=190&amp;w=2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04" y="1357103"/>
            <a:ext cx="5294861" cy="4431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0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1735088"/>
          </a:xfrm>
        </p:spPr>
        <p:txBody>
          <a:bodyPr/>
          <a:lstStyle/>
          <a:p>
            <a:pPr algn="ctr"/>
            <a:r>
              <a:rPr lang="ru-RU" b="1" dirty="0"/>
              <a:t>Календарь </a:t>
            </a:r>
            <a:r>
              <a:rPr lang="ru-RU" b="1" dirty="0" err="1"/>
              <a:t>Адвента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1988840"/>
            <a:ext cx="3886200" cy="41833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А как ждут наступления Рождества дети!!! Им особенно нравится сладкий календарь </a:t>
            </a:r>
            <a:r>
              <a:rPr lang="ru-RU" dirty="0" err="1"/>
              <a:t>адвента</a:t>
            </a:r>
            <a:r>
              <a:rPr lang="ru-RU" dirty="0"/>
              <a:t>, который состоит из 24 окошечек, рассчитанный соответственно на 24 дня. Но самое интересное для них, конечно, то, что в каждом из этих окошечек спрятан сладкий подарок - оригинальный шоколадный сюрприз или что-то в этом роде. И всякий раз, когда ребенок с замиранием сердца открывают одно окошечко, то он заранее уже предвкушает то удовольствие, которое его ожидает. Забавно, что такие календари есть даже и для домашних любимцев, в мешочках которых лежит для них вкусный корм.</a:t>
            </a:r>
            <a:endParaRPr lang="ru-RU" dirty="0" smtClean="0"/>
          </a:p>
        </p:txBody>
      </p:sp>
      <p:pic>
        <p:nvPicPr>
          <p:cNvPr id="4100" name="Picture 4" descr="http://domsovetof.ru/_pu/10/5937287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" b="805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9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1055E0B-DCD6-40AD-88CF-E1D4BA71E5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Серия Карты мира, шаблон презентации Европа (широкоформатный)</Template>
  <TotalTime>0</TotalTime>
  <Words>1031</Words>
  <Application>Microsoft Office PowerPoint</Application>
  <PresentationFormat>Произвольный</PresentationFormat>
  <Paragraphs>44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Continental_Europe_16x9</vt:lpstr>
      <vt:lpstr>Рождественская сказка в германии</vt:lpstr>
      <vt:lpstr>Рождество в Германии – это самый волшебный и любимый праздник, которого ждут с большим нетерпением, как взрослые, так и дети. </vt:lpstr>
      <vt:lpstr>Презентация PowerPoint</vt:lpstr>
      <vt:lpstr>Презентация PowerPoint</vt:lpstr>
      <vt:lpstr>Рожественская звезда </vt:lpstr>
      <vt:lpstr>Рождественский венок </vt:lpstr>
      <vt:lpstr>Презентация PowerPoint</vt:lpstr>
      <vt:lpstr>Презентация PowerPoint</vt:lpstr>
      <vt:lpstr>Календарь Адвента </vt:lpstr>
      <vt:lpstr>День святого Николауса </vt:lpstr>
      <vt:lpstr>Святой вечер </vt:lpstr>
      <vt:lpstr>Презентация PowerPoint</vt:lpstr>
      <vt:lpstr>Новый Год  </vt:lpstr>
      <vt:lpstr>СПАСИБО ЗА ВНИМАНИЕ!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2015-11-29T12:33:28Z</dcterms:created>
  <dcterms:modified xsi:type="dcterms:W3CDTF">2015-11-29T13:39:04Z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