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93" r:id="rId4"/>
    <p:sldId id="296" r:id="rId5"/>
    <p:sldId id="295" r:id="rId6"/>
    <p:sldId id="294" r:id="rId7"/>
    <p:sldId id="297" r:id="rId8"/>
    <p:sldId id="29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858F-A3C0-4B24-8855-97754C4C22D8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E1C5-868E-451E-9378-1DAC67B66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zarenko.ucoz.ru/1_fon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" y="-33144"/>
            <a:ext cx="9111840" cy="689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940158" y="2060848"/>
            <a:ext cx="6968188" cy="1481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заданий, упражнений 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развитию  математических способностей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с ОНР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39952" y="5404574"/>
            <a:ext cx="36905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Пашина Юлия Ивановна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воспитатель группы компенсирующей направленности МАДОУ ДСКВ «Солнышко», г.Покачи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2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4" y="0"/>
            <a:ext cx="9160364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40862" y="754688"/>
            <a:ext cx="7876709" cy="5050576"/>
            <a:chOff x="248020" y="1895764"/>
            <a:chExt cx="8603018" cy="4538434"/>
          </a:xfrm>
        </p:grpSpPr>
        <p:sp>
          <p:nvSpPr>
            <p:cNvPr id="8" name="TextBox 7"/>
            <p:cNvSpPr txBox="1"/>
            <p:nvPr/>
          </p:nvSpPr>
          <p:spPr>
            <a:xfrm>
              <a:off x="421386" y="1895764"/>
              <a:ext cx="8429652" cy="414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Развивающие игры математической направленности</a:t>
              </a:r>
              <a:endPara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rot="5400000">
              <a:off x="3786976" y="2928140"/>
              <a:ext cx="1143008" cy="15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10800000" flipV="1">
              <a:off x="1785918" y="2357430"/>
              <a:ext cx="1643074" cy="500066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5429256" y="2357430"/>
              <a:ext cx="1500198" cy="642942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2928926" y="3571876"/>
              <a:ext cx="2928958" cy="2862322"/>
            </a:xfrm>
            <a:prstGeom prst="rect">
              <a:avLst/>
            </a:prstGeom>
            <a:ln w="38100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Ребенок играет и выполняет различные действия: выкладывает, меняет местами, убирает, прибавляет,  прячет, ищет, делит, помогает игровым персонажам и по ходу этих действий рассуждает, делает простые умозаключения.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8020" y="2929473"/>
              <a:ext cx="2359435" cy="2323164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Позволяют развивать любознательность, пытливость ума, способствуют продвижению каждого ребенка вперед, обогащают его развитие.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57950" y="3143248"/>
              <a:ext cx="2286016" cy="2862322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Способствуют развитию памяти, внимания, предпосылок логического мышления, формированию простых мыслительных операций.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4" y="0"/>
            <a:ext cx="9160364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76672"/>
            <a:ext cx="8039329" cy="6007189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81431" y="908720"/>
            <a:ext cx="56436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назови номер домика, расположенного посередине , теперь номер самого большого дома?</a:t>
            </a: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у домика справа какой номер?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76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93" y="0"/>
            <a:ext cx="9160364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9950" y="349107"/>
            <a:ext cx="7929618" cy="5990199"/>
            <a:chOff x="142844" y="0"/>
            <a:chExt cx="9001156" cy="6858000"/>
          </a:xfrm>
        </p:grpSpPr>
        <p:pic>
          <p:nvPicPr>
            <p:cNvPr id="4" name="Picture 2" descr="&amp;Scy;&amp;kcy;&amp;acy;&amp;chcy;&amp;acy;&amp;tcy;&amp;softcy; &amp;Rcy;&amp;ocy;&amp;zcy;&amp;acy; &amp;kcy;&amp;acy;&amp;rcy;&amp;tcy;&amp;icy;&amp;ncy;&amp;kcy;&amp;icy; &amp;dcy;&amp;lcy;&amp;yacy; &amp;dcy;&amp;iecy;&amp;tcy;&amp;iecy;&amp;jcy;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043" y="4066772"/>
              <a:ext cx="871543" cy="1089430"/>
            </a:xfrm>
            <a:prstGeom prst="rect">
              <a:avLst/>
            </a:prstGeom>
            <a:noFill/>
          </p:spPr>
        </p:pic>
        <p:pic>
          <p:nvPicPr>
            <p:cNvPr id="5" name="Picture 2" descr="&amp;Scy;&amp;kcy;&amp;acy;&amp;chcy;&amp;acy;&amp;tcy;&amp;softcy; &amp;Rcy;&amp;ocy;&amp;zcy;&amp;acy; &amp;kcy;&amp;acy;&amp;rcy;&amp;tcy;&amp;icy;&amp;ncy;&amp;kcy;&amp;icy; &amp;dcy;&amp;lcy;&amp;yacy; &amp;dcy;&amp;iecy;&amp;tcy;&amp;iecy;&amp;jcy;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84" y="3995374"/>
              <a:ext cx="928662" cy="1160828"/>
            </a:xfrm>
            <a:prstGeom prst="rect">
              <a:avLst/>
            </a:prstGeom>
            <a:noFill/>
          </p:spPr>
        </p:pic>
        <p:pic>
          <p:nvPicPr>
            <p:cNvPr id="6" name="Picture 2" descr="&amp;Scy;&amp;kcy;&amp;acy;&amp;chcy;&amp;acy;&amp;tcy;&amp;softcy; &amp;Rcy;&amp;ocy;&amp;zcy;&amp;acy; &amp;kcy;&amp;acy;&amp;rcy;&amp;tcy;&amp;icy;&amp;ncy;&amp;kcy;&amp;icy; &amp;dcy;&amp;lcy;&amp;yacy; &amp;dcy;&amp;iecy;&amp;tcy;&amp;iecy;&amp;jcy;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94" y="5375482"/>
              <a:ext cx="742936" cy="928669"/>
            </a:xfrm>
            <a:prstGeom prst="rect">
              <a:avLst/>
            </a:prstGeom>
            <a:noFill/>
          </p:spPr>
        </p:pic>
        <p:pic>
          <p:nvPicPr>
            <p:cNvPr id="7" name="Picture 2" descr="&amp;Scy;&amp;kcy;&amp;acy;&amp;chcy;&amp;acy;&amp;tcy;&amp;softcy; &amp;Rcy;&amp;ocy;&amp;zcy;&amp;acy; &amp;kcy;&amp;acy;&amp;rcy;&amp;tcy;&amp;icy;&amp;ncy;&amp;kcy;&amp;icy; &amp;dcy;&amp;lcy;&amp;yacy; &amp;dcy;&amp;iecy;&amp;tcy;&amp;iecy;&amp;jcy;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047" y="5250645"/>
              <a:ext cx="857256" cy="1071570"/>
            </a:xfrm>
            <a:prstGeom prst="rect">
              <a:avLst/>
            </a:prstGeom>
            <a:noFill/>
          </p:spPr>
        </p:pic>
        <p:pic>
          <p:nvPicPr>
            <p:cNvPr id="8" name="Picture 4" descr="&amp;Kcy;&amp;acy;&amp;rcy;&amp;tcy;&amp;icy;&amp;ncy;&amp;kcy;&amp;acy; &amp;rcy;&amp;ocy;&amp;mcy;&amp;acy;&amp;shcy;&amp;kcy;&amp;acy; &amp;dcy;&amp;lcy;&amp;yacy; &amp;dcy;&amp;iecy;&amp;tcy;&amp;iecy;&amp;jcy; - &amp;acy;&amp;fcy;&amp;ocy;&amp;rcy;&amp;icy;&amp;zcy;&amp;mcy;&amp;ycy; &amp;icy; &amp;tscy;&amp;icy;&amp;tcy;&amp;acy;&amp;tcy;&amp;ycy; &amp;pcy;&amp;rcy;&amp;ocy; &amp;icy;&amp;dcy;&amp;iecy;&amp;icy;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233" y="5515004"/>
              <a:ext cx="757767" cy="1342996"/>
            </a:xfrm>
            <a:prstGeom prst="rect">
              <a:avLst/>
            </a:prstGeom>
            <a:noFill/>
          </p:spPr>
        </p:pic>
        <p:pic>
          <p:nvPicPr>
            <p:cNvPr id="9" name="Picture 6" descr="&amp;Kcy;&amp;acy;&amp;rcy;&amp;tcy;&amp;icy;&amp;ncy;&amp;kcy;&amp;acy; &amp;rcy;&amp;ocy;&amp;mcy;&amp;acy;&amp;shcy;&amp;kcy;&amp;acy; &amp;dcy;&amp;lcy;&amp;yacy; &amp;dcy;&amp;iecy;&amp;tcy;&amp;iecy;&amp;jcy; - &amp;acy;&amp;fcy;&amp;ocy;&amp;rcy;&amp;icy;&amp;zcy;&amp;mcy;&amp;ycy; &amp;icy; &amp;tscy;&amp;icy;&amp;tcy;&amp;acy;&amp;tcy;&amp;ycy; &amp;pcy;&amp;rcy;&amp;ocy; &amp;icy;&amp;dcy;&amp;iecy;&amp;icy;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6015070"/>
              <a:ext cx="475612" cy="842930"/>
            </a:xfrm>
            <a:prstGeom prst="rect">
              <a:avLst/>
            </a:prstGeom>
            <a:noFill/>
          </p:spPr>
        </p:pic>
        <p:pic>
          <p:nvPicPr>
            <p:cNvPr id="10" name="Picture 6" descr="&amp;Kcy;&amp;acy;&amp;rcy;&amp;tcy;&amp;icy;&amp;ncy;&amp;kcy;&amp;acy; &amp;rcy;&amp;ocy;&amp;mcy;&amp;acy;&amp;shcy;&amp;kcy;&amp;acy; &amp;dcy;&amp;lcy;&amp;yacy; &amp;dcy;&amp;iecy;&amp;tcy;&amp;iecy;&amp;jcy; - &amp;acy;&amp;fcy;&amp;ocy;&amp;rcy;&amp;icy;&amp;zcy;&amp;mcy;&amp;ycy; &amp;icy; &amp;tscy;&amp;icy;&amp;tcy;&amp;acy;&amp;tcy;&amp;ycy; &amp;pcy;&amp;rcy;&amp;ocy; &amp;icy;&amp;dcy;&amp;iecy;&amp;icy;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5143512"/>
              <a:ext cx="475612" cy="842930"/>
            </a:xfrm>
            <a:prstGeom prst="rect">
              <a:avLst/>
            </a:prstGeom>
            <a:noFill/>
          </p:spPr>
        </p:pic>
        <p:pic>
          <p:nvPicPr>
            <p:cNvPr id="11" name="Picture 6" descr="&amp;Kcy;&amp;acy;&amp;rcy;&amp;tcy;&amp;icy;&amp;ncy;&amp;kcy;&amp;acy; &amp;rcy;&amp;ocy;&amp;mcy;&amp;acy;&amp;shcy;&amp;kcy;&amp;acy; &amp;dcy;&amp;lcy;&amp;yacy; &amp;dcy;&amp;iecy;&amp;tcy;&amp;iecy;&amp;jcy; - &amp;acy;&amp;fcy;&amp;ocy;&amp;rcy;&amp;icy;&amp;zcy;&amp;mcy;&amp;ycy; &amp;icy; &amp;tscy;&amp;icy;&amp;tcy;&amp;acy;&amp;tcy;&amp;ycy; &amp;pcy;&amp;rcy;&amp;ocy; &amp;icy;&amp;dcy;&amp;iecy;&amp;icy;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62" y="6015070"/>
              <a:ext cx="475612" cy="842930"/>
            </a:xfrm>
            <a:prstGeom prst="rect">
              <a:avLst/>
            </a:prstGeom>
            <a:noFill/>
          </p:spPr>
        </p:pic>
        <p:pic>
          <p:nvPicPr>
            <p:cNvPr id="12" name="Picture 6" descr="&amp;Kcy;&amp;acy;&amp;rcy;&amp;tcy;&amp;icy;&amp;ncy;&amp;kcy;&amp;acy; &amp;rcy;&amp;ocy;&amp;mcy;&amp;acy;&amp;shcy;&amp;kcy;&amp;acy; &amp;dcy;&amp;lcy;&amp;yacy; &amp;dcy;&amp;iecy;&amp;tcy;&amp;iecy;&amp;jcy; - &amp;acy;&amp;fcy;&amp;ocy;&amp;rcy;&amp;icy;&amp;zcy;&amp;mcy;&amp;ycy; &amp;icy; &amp;tscy;&amp;icy;&amp;tcy;&amp;acy;&amp;tcy;&amp;ycy; &amp;pcy;&amp;rcy;&amp;ocy; &amp;icy;&amp;dcy;&amp;iecy;&amp;icy;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62" y="4929198"/>
              <a:ext cx="475612" cy="842930"/>
            </a:xfrm>
            <a:prstGeom prst="rect">
              <a:avLst/>
            </a:prstGeom>
            <a:noFill/>
          </p:spPr>
        </p:pic>
        <p:pic>
          <p:nvPicPr>
            <p:cNvPr id="13" name="Picture 8" descr="&amp;Gcy;&amp;rcy;&amp;ucy;&amp;pcy;&amp;pcy;&amp;acy; 9 - &amp;Gcy;&amp;Ucy;&amp;Ocy; &amp;Dcy;&amp;TScy;&amp;Rcy;&amp;Rcy; 1 &amp;gcy;. &amp;Lcy;&amp;icy;&amp;dcy;&amp;acy;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992" y="0"/>
              <a:ext cx="1143008" cy="1281399"/>
            </a:xfrm>
            <a:prstGeom prst="rect">
              <a:avLst/>
            </a:prstGeom>
            <a:noFill/>
          </p:spPr>
        </p:pic>
        <p:pic>
          <p:nvPicPr>
            <p:cNvPr id="14" name="Picture 8" descr="&amp;Gcy;&amp;rcy;&amp;ucy;&amp;pcy;&amp;pcy;&amp;acy; 9 - &amp;Gcy;&amp;Ucy;&amp;Ocy; &amp;Dcy;&amp;TScy;&amp;Rcy;&amp;Rcy; 1 &amp;gcy;. &amp;Lcy;&amp;icy;&amp;dcy;&amp;acy;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0"/>
              <a:ext cx="1143008" cy="1281399"/>
            </a:xfrm>
            <a:prstGeom prst="rect">
              <a:avLst/>
            </a:prstGeom>
            <a:noFill/>
          </p:spPr>
        </p:pic>
        <p:pic>
          <p:nvPicPr>
            <p:cNvPr id="15" name="Picture 8" descr="&amp;Gcy;&amp;rcy;&amp;ucy;&amp;pcy;&amp;pcy;&amp;acy; 9 - &amp;Gcy;&amp;Ucy;&amp;Ocy; &amp;Dcy;&amp;TScy;&amp;Rcy;&amp;Rcy; 1 &amp;gcy;. &amp;Lcy;&amp;icy;&amp;dcy;&amp;acy;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1000108"/>
              <a:ext cx="1143008" cy="1281399"/>
            </a:xfrm>
            <a:prstGeom prst="rect">
              <a:avLst/>
            </a:prstGeom>
            <a:noFill/>
          </p:spPr>
        </p:pic>
        <p:pic>
          <p:nvPicPr>
            <p:cNvPr id="16" name="Picture 10" descr="&amp;Vcy;&amp;iecy;&amp;scy;&amp;iecy;&amp;lcy;&amp;ycy;&amp;iecy; &amp;kcy;&amp;acy;&amp;rcy;&amp;tcy;&amp;icy;&amp;ncy;&amp;kcy;&amp;icy; &amp;dcy;&amp;lcy;&amp;yacy; &amp;dcy;&amp;iecy;&amp;tcy;&amp;iecy;&amp;jcy;. 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214290"/>
              <a:ext cx="1238206" cy="1449899"/>
            </a:xfrm>
            <a:prstGeom prst="rect">
              <a:avLst/>
            </a:prstGeom>
            <a:noFill/>
          </p:spPr>
        </p:pic>
        <p:pic>
          <p:nvPicPr>
            <p:cNvPr id="17" name="Picture 10" descr="&amp;Vcy;&amp;iecy;&amp;scy;&amp;iecy;&amp;lcy;&amp;ycy;&amp;iecy; &amp;kcy;&amp;acy;&amp;rcy;&amp;tcy;&amp;icy;&amp;ncy;&amp;kcy;&amp;icy; &amp;dcy;&amp;lcy;&amp;yacy; &amp;dcy;&amp;iecy;&amp;tcy;&amp;iecy;&amp;jcy;. 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42852"/>
              <a:ext cx="1238206" cy="1449899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433604" y="1171561"/>
              <a:ext cx="4667227" cy="221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ЗАДАНИЕ: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полянке выросли цветы. Помоги Синеглазке их сосчитать. Ответь на вопросы: Сколько выросло ромашек?  Каких цветочков 4? Сколько цветов в правом верхнем углу? В левом?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4" descr="C:\Users\Ocean\Desktop\Рисунок3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963" y="3501438"/>
              <a:ext cx="1716509" cy="32841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983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364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5391" y="561655"/>
            <a:ext cx="7814672" cy="5735560"/>
            <a:chOff x="642910" y="285728"/>
            <a:chExt cx="8215370" cy="62865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357166"/>
              <a:ext cx="3357586" cy="26432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357818" y="285728"/>
              <a:ext cx="3214710" cy="250033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00694" y="3929066"/>
              <a:ext cx="3357586" cy="264320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42910" y="4000504"/>
              <a:ext cx="3214710" cy="250033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&amp;Kcy;&amp;ocy;&amp;ncy;&amp;kcy;&amp;ucy;&amp;rcy;&amp;scy;&amp;y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642918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9" name="Picture 4" descr="&amp;Kcy;&amp;ocy;&amp;ncy;&amp;kcy;&amp;ucy;&amp;rcy;&amp;scy;&amp;y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1928802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10" name="Picture 4" descr="&amp;Kcy;&amp;ocy;&amp;ncy;&amp;kcy;&amp;ucy;&amp;rcy;&amp;scy;&amp;y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1071546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11" name="Picture 4" descr="&amp;Kcy;&amp;ocy;&amp;ncy;&amp;kcy;&amp;ucy;&amp;rcy;&amp;scy;&amp;y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1357298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12" name="Picture 10" descr="&amp;Acy;&amp;dcy;&amp;scy;&amp;kcy;&amp;icy;&amp;jcy; &amp;tcy;&amp;rcy;&amp;acy;&amp;kcy;&amp;tcy;&amp;icy;&amp;rcy; v 1.0 - &amp;Fcy;&amp;ocy;&amp;rcy;&amp;ucy;&amp;mcy; &amp;Bcy;&amp;lcy;&amp;ecy;&amp;kcy;&amp;acy; - &amp;Scy;&amp;tcy;&amp;rcy;&amp;acy;&amp;ncy;&amp;icy;&amp;tscy;&amp;acy; 4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5072074"/>
              <a:ext cx="642942" cy="629407"/>
            </a:xfrm>
            <a:prstGeom prst="rect">
              <a:avLst/>
            </a:prstGeom>
            <a:noFill/>
          </p:spPr>
        </p:pic>
        <p:pic>
          <p:nvPicPr>
            <p:cNvPr id="13" name="Picture 10" descr="&amp;Acy;&amp;dcy;&amp;scy;&amp;kcy;&amp;icy;&amp;jcy; &amp;tcy;&amp;rcy;&amp;acy;&amp;kcy;&amp;tcy;&amp;icy;&amp;rcy; v 1.0 - &amp;Fcy;&amp;ocy;&amp;rcy;&amp;ucy;&amp;mcy; &amp;Bcy;&amp;lcy;&amp;ecy;&amp;kcy;&amp;acy; - &amp;Scy;&amp;tcy;&amp;rcy;&amp;acy;&amp;ncy;&amp;icy;&amp;tscy;&amp;acy; 4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4357694"/>
              <a:ext cx="642942" cy="629407"/>
            </a:xfrm>
            <a:prstGeom prst="rect">
              <a:avLst/>
            </a:prstGeom>
            <a:noFill/>
          </p:spPr>
        </p:pic>
        <p:pic>
          <p:nvPicPr>
            <p:cNvPr id="14" name="Picture 10" descr="&amp;Acy;&amp;dcy;&amp;scy;&amp;kcy;&amp;icy;&amp;jcy; &amp;tcy;&amp;rcy;&amp;acy;&amp;kcy;&amp;tcy;&amp;icy;&amp;rcy; v 1.0 - &amp;Fcy;&amp;ocy;&amp;rcy;&amp;ucy;&amp;mcy; &amp;Bcy;&amp;lcy;&amp;ecy;&amp;kcy;&amp;acy; - &amp;Scy;&amp;tcy;&amp;rcy;&amp;acy;&amp;ncy;&amp;icy;&amp;tscy;&amp;acy; 4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5286388"/>
              <a:ext cx="642942" cy="629407"/>
            </a:xfrm>
            <a:prstGeom prst="rect">
              <a:avLst/>
            </a:prstGeom>
            <a:noFill/>
          </p:spPr>
        </p:pic>
        <p:pic>
          <p:nvPicPr>
            <p:cNvPr id="15" name="Picture 10" descr="&amp;Acy;&amp;dcy;&amp;scy;&amp;kcy;&amp;icy;&amp;jcy; &amp;tcy;&amp;rcy;&amp;acy;&amp;kcy;&amp;tcy;&amp;icy;&amp;rcy; v 1.0 - &amp;Fcy;&amp;ocy;&amp;rcy;&amp;ucy;&amp;mcy; &amp;Bcy;&amp;lcy;&amp;ecy;&amp;kcy;&amp;acy; - &amp;Scy;&amp;tcy;&amp;rcy;&amp;acy;&amp;ncy;&amp;icy;&amp;tscy;&amp;acy; 4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48" y="5500702"/>
              <a:ext cx="642942" cy="629407"/>
            </a:xfrm>
            <a:prstGeom prst="rect">
              <a:avLst/>
            </a:prstGeom>
            <a:noFill/>
          </p:spPr>
        </p:pic>
        <p:pic>
          <p:nvPicPr>
            <p:cNvPr id="16" name="Picture 10" descr="&amp;Acy;&amp;dcy;&amp;scy;&amp;kcy;&amp;icy;&amp;jcy; &amp;tcy;&amp;rcy;&amp;acy;&amp;kcy;&amp;tcy;&amp;icy;&amp;rcy; v 1.0 - &amp;Fcy;&amp;ocy;&amp;rcy;&amp;ucy;&amp;mcy; &amp;Bcy;&amp;lcy;&amp;ecy;&amp;kcy;&amp;acy; - &amp;Scy;&amp;tcy;&amp;rcy;&amp;acy;&amp;ncy;&amp;icy;&amp;tscy;&amp;acy; 4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72" y="4286256"/>
              <a:ext cx="642942" cy="629407"/>
            </a:xfrm>
            <a:prstGeom prst="rect">
              <a:avLst/>
            </a:prstGeom>
            <a:noFill/>
          </p:spPr>
        </p:pic>
        <p:pic>
          <p:nvPicPr>
            <p:cNvPr id="17" name="Picture 6" descr="&amp;Kcy;&amp;lcy;&amp;icy;&amp;pcy;&amp;acy;&amp;rcy;&amp;tcy; &amp;IEcy;&amp;lcy;&amp;ocy;&amp;vcy;&amp;ycy;&amp;iecy; &amp;vcy;&amp;iecy;&amp;tcy;&amp;ocy;&amp;chcy;&amp;kcy;&amp;icy;, &amp;shcy;&amp;icy;&amp;shcy;&amp;kcy;&amp;icy; &amp;ncy;&amp;acy; &amp;pcy;&amp;rcy;&amp;ocy;&amp;zcy;&amp;rcy;&amp;acy;&amp;chcy;&amp;ncy;&amp;ocy;&amp;mcy; &amp;fcy;&amp;ocy;&amp;ncy;&amp;ie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4500570"/>
              <a:ext cx="714380" cy="658170"/>
            </a:xfrm>
            <a:prstGeom prst="rect">
              <a:avLst/>
            </a:prstGeom>
            <a:noFill/>
          </p:spPr>
        </p:pic>
        <p:pic>
          <p:nvPicPr>
            <p:cNvPr id="18" name="Picture 6" descr="&amp;Kcy;&amp;lcy;&amp;icy;&amp;pcy;&amp;acy;&amp;rcy;&amp;tcy; &amp;IEcy;&amp;lcy;&amp;ocy;&amp;vcy;&amp;ycy;&amp;iecy; &amp;vcy;&amp;iecy;&amp;tcy;&amp;ocy;&amp;chcy;&amp;kcy;&amp;icy;, &amp;shcy;&amp;icy;&amp;shcy;&amp;kcy;&amp;icy; &amp;ncy;&amp;acy; &amp;pcy;&amp;rcy;&amp;ocy;&amp;zcy;&amp;rcy;&amp;acy;&amp;chcy;&amp;ncy;&amp;ocy;&amp;mcy; &amp;fcy;&amp;ocy;&amp;ncy;&amp;ie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429264"/>
              <a:ext cx="714380" cy="658170"/>
            </a:xfrm>
            <a:prstGeom prst="rect">
              <a:avLst/>
            </a:prstGeom>
            <a:noFill/>
          </p:spPr>
        </p:pic>
        <p:pic>
          <p:nvPicPr>
            <p:cNvPr id="19" name="Picture 4" descr="&amp;SHcy;&amp;ucy;&amp;bcy;&amp;kcy;&amp;acy; &amp;dcy;&amp;lcy;&amp;yacy; &amp;bcy;&amp;iecy;&amp;lcy;&amp;ocy;&amp;chcy;&amp;kcy;&amp;icy;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3857628"/>
              <a:ext cx="1570300" cy="1957777"/>
            </a:xfrm>
            <a:prstGeom prst="rect">
              <a:avLst/>
            </a:prstGeom>
            <a:noFill/>
          </p:spPr>
        </p:pic>
        <p:pic>
          <p:nvPicPr>
            <p:cNvPr id="20" name="Picture 2" descr="http://palitragklass.ucoz.ru/_nw/0/40422045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94" y="500042"/>
              <a:ext cx="2714644" cy="1807178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1319681" y="3214686"/>
              <a:ext cx="6772336" cy="506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ЗАДАНИЕ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ru-RU" sz="2400" i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Помоги белочке сосчитать  запасы. </a:t>
              </a:r>
              <a:endParaRPr lang="ru-RU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55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4" y="9507"/>
            <a:ext cx="9160364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494905" y="692696"/>
            <a:ext cx="7212064" cy="5060072"/>
            <a:chOff x="285720" y="-1030108"/>
            <a:chExt cx="8679482" cy="78881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7488" y="3643314"/>
              <a:ext cx="2571768" cy="32146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 descr="&amp;Mcy;&amp;ocy;&amp;rcy;&amp;kcy;&amp;ocy;&amp;vcy;&amp;softcy; - &amp;IEcy;&amp;dcy;&amp;acy; - &amp;Kcy;&amp;acy;&amp;rcy;&amp;tcy;&amp;icy;&amp;ncy;&amp;kcy;&amp;icy; PNG - &amp;Gcy;&amp;acy;&amp;lcy;&amp;iecy;&amp;rcy;&amp;iecy;&amp;j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4" y="4786322"/>
              <a:ext cx="1036730" cy="909569"/>
            </a:xfrm>
            <a:prstGeom prst="rect">
              <a:avLst/>
            </a:prstGeom>
            <a:noFill/>
          </p:spPr>
        </p:pic>
        <p:pic>
          <p:nvPicPr>
            <p:cNvPr id="6" name="Picture 2" descr="&amp;Mcy;&amp;ocy;&amp;rcy;&amp;kcy;&amp;ocy;&amp;vcy;&amp;softcy; - &amp;IEcy;&amp;dcy;&amp;acy; - &amp;Kcy;&amp;acy;&amp;rcy;&amp;tcy;&amp;icy;&amp;ncy;&amp;kcy;&amp;icy; PNG - &amp;Gcy;&amp;acy;&amp;lcy;&amp;iecy;&amp;rcy;&amp;iecy;&amp;j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02" y="5948431"/>
              <a:ext cx="1036730" cy="909569"/>
            </a:xfrm>
            <a:prstGeom prst="rect">
              <a:avLst/>
            </a:prstGeom>
            <a:noFill/>
          </p:spPr>
        </p:pic>
        <p:pic>
          <p:nvPicPr>
            <p:cNvPr id="7" name="Picture 2" descr="&amp;Mcy;&amp;ocy;&amp;rcy;&amp;kcy;&amp;ocy;&amp;vcy;&amp;softcy; - &amp;IEcy;&amp;dcy;&amp;acy; - &amp;Kcy;&amp;acy;&amp;rcy;&amp;tcy;&amp;icy;&amp;ncy;&amp;kcy;&amp;icy; PNG - &amp;Gcy;&amp;acy;&amp;lcy;&amp;iecy;&amp;rcy;&amp;iecy;&amp;j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02" y="4857760"/>
              <a:ext cx="1036730" cy="909569"/>
            </a:xfrm>
            <a:prstGeom prst="rect">
              <a:avLst/>
            </a:prstGeom>
            <a:noFill/>
          </p:spPr>
        </p:pic>
        <p:pic>
          <p:nvPicPr>
            <p:cNvPr id="8" name="Picture 2" descr="&amp;Mcy;&amp;ocy;&amp;rcy;&amp;kcy;&amp;ocy;&amp;vcy;&amp;softcy; - &amp;IEcy;&amp;dcy;&amp;acy; - &amp;Kcy;&amp;acy;&amp;rcy;&amp;tcy;&amp;icy;&amp;ncy;&amp;kcy;&amp;icy; PNG - &amp;Gcy;&amp;acy;&amp;lcy;&amp;iecy;&amp;rcy;&amp;iecy;&amp;j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28875">
              <a:off x="4122657" y="5801373"/>
              <a:ext cx="1036730" cy="909569"/>
            </a:xfrm>
            <a:prstGeom prst="rect">
              <a:avLst/>
            </a:prstGeom>
            <a:noFill/>
          </p:spPr>
        </p:pic>
        <p:pic>
          <p:nvPicPr>
            <p:cNvPr id="9" name="Picture 2" descr="&amp;Mcy;&amp;ocy;&amp;rcy;&amp;kcy;&amp;ocy;&amp;vcy;&amp;softcy; - &amp;IEcy;&amp;dcy;&amp;acy; - &amp;Kcy;&amp;acy;&amp;rcy;&amp;tcy;&amp;icy;&amp;ncy;&amp;kcy;&amp;icy; PNG - &amp;Gcy;&amp;acy;&amp;lcy;&amp;iecy;&amp;rcy;&amp;iecy;&amp;j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68" y="3929066"/>
              <a:ext cx="1036730" cy="90956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42910" y="857232"/>
              <a:ext cx="61427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solidFill>
                    <a:srgbClr val="008000"/>
                  </a:solidFill>
                </a:rPr>
                <a:t>5</a:t>
              </a:r>
              <a:endParaRPr lang="ru-RU" sz="6600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86446" y="4071942"/>
              <a:ext cx="2928958" cy="22002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5720" y="4000504"/>
              <a:ext cx="2143140" cy="19288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&amp;Kcy;&amp;acy;&amp;pcy;&amp;ucy;&amp;scy;&amp;tcy;&amp;acy; &amp;ocy;&amp;pcy;&amp;tcy;&amp;ocy;&amp;mcy; - &amp;Pcy;&amp;rcy;&amp;ocy;&amp;dcy;&amp;acy;&amp;mcy; - &amp;Kcy;&amp;acy;&amp;zcy;&amp;acy;&amp;ncy;&amp;softcy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8" y="4214818"/>
              <a:ext cx="1137797" cy="1080907"/>
            </a:xfrm>
            <a:prstGeom prst="rect">
              <a:avLst/>
            </a:prstGeom>
            <a:noFill/>
          </p:spPr>
        </p:pic>
        <p:pic>
          <p:nvPicPr>
            <p:cNvPr id="14" name="Picture 4" descr="&amp;Kcy;&amp;acy;&amp;pcy;&amp;ucy;&amp;scy;&amp;tcy;&amp;acy; &amp;ocy;&amp;pcy;&amp;tcy;&amp;ocy;&amp;mcy; - &amp;Pcy;&amp;rcy;&amp;ocy;&amp;dcy;&amp;acy;&amp;mcy; - &amp;Kcy;&amp;acy;&amp;zcy;&amp;acy;&amp;ncy;&amp;softcy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4143380"/>
              <a:ext cx="1137797" cy="1080907"/>
            </a:xfrm>
            <a:prstGeom prst="rect">
              <a:avLst/>
            </a:prstGeom>
            <a:noFill/>
          </p:spPr>
        </p:pic>
        <p:pic>
          <p:nvPicPr>
            <p:cNvPr id="15" name="Picture 4" descr="&amp;Kcy;&amp;acy;&amp;pcy;&amp;ucy;&amp;scy;&amp;tcy;&amp;acy; &amp;ocy;&amp;pcy;&amp;tcy;&amp;ocy;&amp;mcy; - &amp;Pcy;&amp;rcy;&amp;ocy;&amp;dcy;&amp;acy;&amp;mcy; - &amp;Kcy;&amp;acy;&amp;zcy;&amp;acy;&amp;ncy;&amp;softcy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5143512"/>
              <a:ext cx="1137797" cy="1080907"/>
            </a:xfrm>
            <a:prstGeom prst="rect">
              <a:avLst/>
            </a:prstGeom>
            <a:noFill/>
          </p:spPr>
        </p:pic>
        <p:pic>
          <p:nvPicPr>
            <p:cNvPr id="16" name="Picture 4" descr="&amp;Kcy;&amp;acy;&amp;pcy;&amp;ucy;&amp;scy;&amp;tcy;&amp;acy; &amp;ocy;&amp;pcy;&amp;tcy;&amp;ocy;&amp;mcy; - &amp;Pcy;&amp;rcy;&amp;ocy;&amp;dcy;&amp;acy;&amp;mcy; - &amp;Kcy;&amp;acy;&amp;zcy;&amp;acy;&amp;ncy;&amp;softcy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5143512"/>
              <a:ext cx="1137797" cy="1080907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215206" y="785794"/>
              <a:ext cx="14287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008000"/>
                  </a:solidFill>
                </a:rPr>
                <a:t>4</a:t>
              </a:r>
              <a:endParaRPr lang="ru-RU" sz="66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1142976" y="1500174"/>
              <a:ext cx="6572296" cy="250033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0800000" flipV="1">
              <a:off x="4143372" y="1571612"/>
              <a:ext cx="3214710" cy="192882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000496" y="642918"/>
              <a:ext cx="61427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solidFill>
                    <a:srgbClr val="008000"/>
                  </a:solidFill>
                </a:rPr>
                <a:t>3</a:t>
              </a:r>
              <a:endParaRPr lang="ru-RU" sz="66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10800000" flipV="1">
              <a:off x="1357290" y="1500174"/>
              <a:ext cx="2928958" cy="228601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" descr="Apple Red Cartoon Clip art - Foods Drinks - Download vector clip art onlin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4143380"/>
              <a:ext cx="714380" cy="750726"/>
            </a:xfrm>
            <a:prstGeom prst="rect">
              <a:avLst/>
            </a:prstGeom>
            <a:noFill/>
          </p:spPr>
        </p:pic>
        <p:pic>
          <p:nvPicPr>
            <p:cNvPr id="23" name="Picture 2" descr="Apple Red Cartoon Clip art - Foods Drinks - Download vector clip art onlin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4929198"/>
              <a:ext cx="714380" cy="750726"/>
            </a:xfrm>
            <a:prstGeom prst="rect">
              <a:avLst/>
            </a:prstGeom>
            <a:noFill/>
          </p:spPr>
        </p:pic>
        <p:pic>
          <p:nvPicPr>
            <p:cNvPr id="24" name="Picture 2" descr="Apple Red Cartoon Clip art - Foods Drinks - Download vector clip art onlin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4143380"/>
              <a:ext cx="714380" cy="750726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583400" y="-1030108"/>
              <a:ext cx="5299459" cy="187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Задание: Будь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внимателен. Помоги Кролику найти ошибку?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" name="Picture 2" descr="http://1.bp.blogspot.com/-wateds9DkTM/UAgCsnOULRI/AAAAAAAAAK8/xKLwp1dCMVA/s1600/zaiats+na+tamojn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631429" y="-1030108"/>
              <a:ext cx="2333773" cy="227932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8436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4" y="0"/>
            <a:ext cx="9160364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82" y="620688"/>
            <a:ext cx="8102134" cy="559097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4869160"/>
            <a:ext cx="2488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Зверята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любят спорт. Кто чем любит заниматься?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1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toshops.org/uploads/taginator/Dec-2012/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64" y="0"/>
            <a:ext cx="9160364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42844" y="503914"/>
            <a:ext cx="8857130" cy="6099761"/>
            <a:chOff x="142844" y="503914"/>
            <a:chExt cx="8857130" cy="6099761"/>
          </a:xfrm>
        </p:grpSpPr>
        <p:sp>
          <p:nvSpPr>
            <p:cNvPr id="4" name="Полилиния 3"/>
            <p:cNvSpPr/>
            <p:nvPr/>
          </p:nvSpPr>
          <p:spPr>
            <a:xfrm>
              <a:off x="142844" y="5572140"/>
              <a:ext cx="8857130" cy="1031535"/>
            </a:xfrm>
            <a:custGeom>
              <a:avLst/>
              <a:gdLst>
                <a:gd name="connsiteX0" fmla="*/ 0 w 8857130"/>
                <a:gd name="connsiteY0" fmla="*/ 861206 h 1031535"/>
                <a:gd name="connsiteX1" fmla="*/ 8965 w 8857130"/>
                <a:gd name="connsiteY1" fmla="*/ 834312 h 1031535"/>
                <a:gd name="connsiteX2" fmla="*/ 98612 w 8857130"/>
                <a:gd name="connsiteY2" fmla="*/ 762594 h 1031535"/>
                <a:gd name="connsiteX3" fmla="*/ 143435 w 8857130"/>
                <a:gd name="connsiteY3" fmla="*/ 735700 h 1031535"/>
                <a:gd name="connsiteX4" fmla="*/ 197224 w 8857130"/>
                <a:gd name="connsiteY4" fmla="*/ 726735 h 1031535"/>
                <a:gd name="connsiteX5" fmla="*/ 233082 w 8857130"/>
                <a:gd name="connsiteY5" fmla="*/ 717770 h 1031535"/>
                <a:gd name="connsiteX6" fmla="*/ 403412 w 8857130"/>
                <a:gd name="connsiteY6" fmla="*/ 744665 h 1031535"/>
                <a:gd name="connsiteX7" fmla="*/ 484094 w 8857130"/>
                <a:gd name="connsiteY7" fmla="*/ 780523 h 1031535"/>
                <a:gd name="connsiteX8" fmla="*/ 546847 w 8857130"/>
                <a:gd name="connsiteY8" fmla="*/ 798453 h 1031535"/>
                <a:gd name="connsiteX9" fmla="*/ 672353 w 8857130"/>
                <a:gd name="connsiteY9" fmla="*/ 843276 h 1031535"/>
                <a:gd name="connsiteX10" fmla="*/ 770965 w 8857130"/>
                <a:gd name="connsiteY10" fmla="*/ 861206 h 1031535"/>
                <a:gd name="connsiteX11" fmla="*/ 824753 w 8857130"/>
                <a:gd name="connsiteY11" fmla="*/ 879135 h 1031535"/>
                <a:gd name="connsiteX12" fmla="*/ 887506 w 8857130"/>
                <a:gd name="connsiteY12" fmla="*/ 914994 h 1031535"/>
                <a:gd name="connsiteX13" fmla="*/ 977153 w 8857130"/>
                <a:gd name="connsiteY13" fmla="*/ 923959 h 1031535"/>
                <a:gd name="connsiteX14" fmla="*/ 1084730 w 8857130"/>
                <a:gd name="connsiteY14" fmla="*/ 950853 h 1031535"/>
                <a:gd name="connsiteX15" fmla="*/ 1308847 w 8857130"/>
                <a:gd name="connsiteY15" fmla="*/ 1013606 h 1031535"/>
                <a:gd name="connsiteX16" fmla="*/ 1506071 w 8857130"/>
                <a:gd name="connsiteY16" fmla="*/ 1031535 h 1031535"/>
                <a:gd name="connsiteX17" fmla="*/ 1721224 w 8857130"/>
                <a:gd name="connsiteY17" fmla="*/ 1022570 h 1031535"/>
                <a:gd name="connsiteX18" fmla="*/ 1766047 w 8857130"/>
                <a:gd name="connsiteY18" fmla="*/ 1004641 h 1031535"/>
                <a:gd name="connsiteX19" fmla="*/ 1837765 w 8857130"/>
                <a:gd name="connsiteY19" fmla="*/ 977747 h 1031535"/>
                <a:gd name="connsiteX20" fmla="*/ 1891553 w 8857130"/>
                <a:gd name="connsiteY20" fmla="*/ 941888 h 1031535"/>
                <a:gd name="connsiteX21" fmla="*/ 1981200 w 8857130"/>
                <a:gd name="connsiteY21" fmla="*/ 906029 h 1031535"/>
                <a:gd name="connsiteX22" fmla="*/ 2052918 w 8857130"/>
                <a:gd name="connsiteY22" fmla="*/ 879135 h 1031535"/>
                <a:gd name="connsiteX23" fmla="*/ 2124635 w 8857130"/>
                <a:gd name="connsiteY23" fmla="*/ 870170 h 1031535"/>
                <a:gd name="connsiteX24" fmla="*/ 2178424 w 8857130"/>
                <a:gd name="connsiteY24" fmla="*/ 852241 h 1031535"/>
                <a:gd name="connsiteX25" fmla="*/ 2232212 w 8857130"/>
                <a:gd name="connsiteY25" fmla="*/ 843276 h 1031535"/>
                <a:gd name="connsiteX26" fmla="*/ 2375647 w 8857130"/>
                <a:gd name="connsiteY26" fmla="*/ 816382 h 1031535"/>
                <a:gd name="connsiteX27" fmla="*/ 2456330 w 8857130"/>
                <a:gd name="connsiteY27" fmla="*/ 780523 h 1031535"/>
                <a:gd name="connsiteX28" fmla="*/ 2528047 w 8857130"/>
                <a:gd name="connsiteY28" fmla="*/ 762594 h 1031535"/>
                <a:gd name="connsiteX29" fmla="*/ 2554941 w 8857130"/>
                <a:gd name="connsiteY29" fmla="*/ 744665 h 1031535"/>
                <a:gd name="connsiteX30" fmla="*/ 2644588 w 8857130"/>
                <a:gd name="connsiteY30" fmla="*/ 681912 h 1031535"/>
                <a:gd name="connsiteX31" fmla="*/ 2680447 w 8857130"/>
                <a:gd name="connsiteY31" fmla="*/ 672947 h 1031535"/>
                <a:gd name="connsiteX32" fmla="*/ 2707341 w 8857130"/>
                <a:gd name="connsiteY32" fmla="*/ 663982 h 1031535"/>
                <a:gd name="connsiteX33" fmla="*/ 2814918 w 8857130"/>
                <a:gd name="connsiteY33" fmla="*/ 646053 h 1031535"/>
                <a:gd name="connsiteX34" fmla="*/ 3164541 w 8857130"/>
                <a:gd name="connsiteY34" fmla="*/ 655017 h 1031535"/>
                <a:gd name="connsiteX35" fmla="*/ 3218330 w 8857130"/>
                <a:gd name="connsiteY35" fmla="*/ 663982 h 1031535"/>
                <a:gd name="connsiteX36" fmla="*/ 3325906 w 8857130"/>
                <a:gd name="connsiteY36" fmla="*/ 672947 h 1031535"/>
                <a:gd name="connsiteX37" fmla="*/ 3379694 w 8857130"/>
                <a:gd name="connsiteY37" fmla="*/ 681912 h 1031535"/>
                <a:gd name="connsiteX38" fmla="*/ 3442447 w 8857130"/>
                <a:gd name="connsiteY38" fmla="*/ 690876 h 1031535"/>
                <a:gd name="connsiteX39" fmla="*/ 3675530 w 8857130"/>
                <a:gd name="connsiteY39" fmla="*/ 708806 h 1031535"/>
                <a:gd name="connsiteX40" fmla="*/ 3765177 w 8857130"/>
                <a:gd name="connsiteY40" fmla="*/ 717770 h 1031535"/>
                <a:gd name="connsiteX41" fmla="*/ 4061012 w 8857130"/>
                <a:gd name="connsiteY41" fmla="*/ 708806 h 1031535"/>
                <a:gd name="connsiteX42" fmla="*/ 4087906 w 8857130"/>
                <a:gd name="connsiteY42" fmla="*/ 690876 h 1031535"/>
                <a:gd name="connsiteX43" fmla="*/ 4141694 w 8857130"/>
                <a:gd name="connsiteY43" fmla="*/ 672947 h 1031535"/>
                <a:gd name="connsiteX44" fmla="*/ 4177553 w 8857130"/>
                <a:gd name="connsiteY44" fmla="*/ 646053 h 1031535"/>
                <a:gd name="connsiteX45" fmla="*/ 4222377 w 8857130"/>
                <a:gd name="connsiteY45" fmla="*/ 619159 h 1031535"/>
                <a:gd name="connsiteX46" fmla="*/ 4240306 w 8857130"/>
                <a:gd name="connsiteY46" fmla="*/ 601229 h 1031535"/>
                <a:gd name="connsiteX47" fmla="*/ 4329953 w 8857130"/>
                <a:gd name="connsiteY47" fmla="*/ 556406 h 1031535"/>
                <a:gd name="connsiteX48" fmla="*/ 4347882 w 8857130"/>
                <a:gd name="connsiteY48" fmla="*/ 538476 h 1031535"/>
                <a:gd name="connsiteX49" fmla="*/ 4374777 w 8857130"/>
                <a:gd name="connsiteY49" fmla="*/ 520547 h 1031535"/>
                <a:gd name="connsiteX50" fmla="*/ 4410635 w 8857130"/>
                <a:gd name="connsiteY50" fmla="*/ 484688 h 1031535"/>
                <a:gd name="connsiteX51" fmla="*/ 4446494 w 8857130"/>
                <a:gd name="connsiteY51" fmla="*/ 466759 h 1031535"/>
                <a:gd name="connsiteX52" fmla="*/ 4464424 w 8857130"/>
                <a:gd name="connsiteY52" fmla="*/ 439865 h 1031535"/>
                <a:gd name="connsiteX53" fmla="*/ 4536141 w 8857130"/>
                <a:gd name="connsiteY53" fmla="*/ 386076 h 1031535"/>
                <a:gd name="connsiteX54" fmla="*/ 4554071 w 8857130"/>
                <a:gd name="connsiteY54" fmla="*/ 359182 h 1031535"/>
                <a:gd name="connsiteX55" fmla="*/ 4589930 w 8857130"/>
                <a:gd name="connsiteY55" fmla="*/ 341253 h 1031535"/>
                <a:gd name="connsiteX56" fmla="*/ 4625788 w 8857130"/>
                <a:gd name="connsiteY56" fmla="*/ 314359 h 1031535"/>
                <a:gd name="connsiteX57" fmla="*/ 4805082 w 8857130"/>
                <a:gd name="connsiteY57" fmla="*/ 224712 h 1031535"/>
                <a:gd name="connsiteX58" fmla="*/ 4858871 w 8857130"/>
                <a:gd name="connsiteY58" fmla="*/ 197817 h 1031535"/>
                <a:gd name="connsiteX59" fmla="*/ 4912659 w 8857130"/>
                <a:gd name="connsiteY59" fmla="*/ 188853 h 1031535"/>
                <a:gd name="connsiteX60" fmla="*/ 4975412 w 8857130"/>
                <a:gd name="connsiteY60" fmla="*/ 170923 h 1031535"/>
                <a:gd name="connsiteX61" fmla="*/ 5020235 w 8857130"/>
                <a:gd name="connsiteY61" fmla="*/ 152994 h 1031535"/>
                <a:gd name="connsiteX62" fmla="*/ 5226424 w 8857130"/>
                <a:gd name="connsiteY62" fmla="*/ 135065 h 1031535"/>
                <a:gd name="connsiteX63" fmla="*/ 5495365 w 8857130"/>
                <a:gd name="connsiteY63" fmla="*/ 144029 h 1031535"/>
                <a:gd name="connsiteX64" fmla="*/ 5647765 w 8857130"/>
                <a:gd name="connsiteY64" fmla="*/ 170923 h 1031535"/>
                <a:gd name="connsiteX65" fmla="*/ 5710518 w 8857130"/>
                <a:gd name="connsiteY65" fmla="*/ 179888 h 1031535"/>
                <a:gd name="connsiteX66" fmla="*/ 5764306 w 8857130"/>
                <a:gd name="connsiteY66" fmla="*/ 197817 h 1031535"/>
                <a:gd name="connsiteX67" fmla="*/ 5800165 w 8857130"/>
                <a:gd name="connsiteY67" fmla="*/ 206782 h 1031535"/>
                <a:gd name="connsiteX68" fmla="*/ 5925671 w 8857130"/>
                <a:gd name="connsiteY68" fmla="*/ 242641 h 1031535"/>
                <a:gd name="connsiteX69" fmla="*/ 5979459 w 8857130"/>
                <a:gd name="connsiteY69" fmla="*/ 251606 h 1031535"/>
                <a:gd name="connsiteX70" fmla="*/ 6078071 w 8857130"/>
                <a:gd name="connsiteY70" fmla="*/ 287465 h 1031535"/>
                <a:gd name="connsiteX71" fmla="*/ 6158753 w 8857130"/>
                <a:gd name="connsiteY71" fmla="*/ 305394 h 1031535"/>
                <a:gd name="connsiteX72" fmla="*/ 6221506 w 8857130"/>
                <a:gd name="connsiteY72" fmla="*/ 323323 h 1031535"/>
                <a:gd name="connsiteX73" fmla="*/ 6293224 w 8857130"/>
                <a:gd name="connsiteY73" fmla="*/ 350217 h 1031535"/>
                <a:gd name="connsiteX74" fmla="*/ 6373906 w 8857130"/>
                <a:gd name="connsiteY74" fmla="*/ 368147 h 1031535"/>
                <a:gd name="connsiteX75" fmla="*/ 6400800 w 8857130"/>
                <a:gd name="connsiteY75" fmla="*/ 386076 h 1031535"/>
                <a:gd name="connsiteX76" fmla="*/ 6544235 w 8857130"/>
                <a:gd name="connsiteY76" fmla="*/ 404006 h 1031535"/>
                <a:gd name="connsiteX77" fmla="*/ 6866965 w 8857130"/>
                <a:gd name="connsiteY77" fmla="*/ 395041 h 1031535"/>
                <a:gd name="connsiteX78" fmla="*/ 6947647 w 8857130"/>
                <a:gd name="connsiteY78" fmla="*/ 368147 h 1031535"/>
                <a:gd name="connsiteX79" fmla="*/ 6983506 w 8857130"/>
                <a:gd name="connsiteY79" fmla="*/ 350217 h 1031535"/>
                <a:gd name="connsiteX80" fmla="*/ 7037294 w 8857130"/>
                <a:gd name="connsiteY80" fmla="*/ 341253 h 1031535"/>
                <a:gd name="connsiteX81" fmla="*/ 7135906 w 8857130"/>
                <a:gd name="connsiteY81" fmla="*/ 305394 h 1031535"/>
                <a:gd name="connsiteX82" fmla="*/ 7162800 w 8857130"/>
                <a:gd name="connsiteY82" fmla="*/ 287465 h 1031535"/>
                <a:gd name="connsiteX83" fmla="*/ 7252447 w 8857130"/>
                <a:gd name="connsiteY83" fmla="*/ 251606 h 1031535"/>
                <a:gd name="connsiteX84" fmla="*/ 7306235 w 8857130"/>
                <a:gd name="connsiteY84" fmla="*/ 215747 h 1031535"/>
                <a:gd name="connsiteX85" fmla="*/ 7368988 w 8857130"/>
                <a:gd name="connsiteY85" fmla="*/ 188853 h 1031535"/>
                <a:gd name="connsiteX86" fmla="*/ 7458635 w 8857130"/>
                <a:gd name="connsiteY86" fmla="*/ 135065 h 1031535"/>
                <a:gd name="connsiteX87" fmla="*/ 7476565 w 8857130"/>
                <a:gd name="connsiteY87" fmla="*/ 117135 h 1031535"/>
                <a:gd name="connsiteX88" fmla="*/ 7512424 w 8857130"/>
                <a:gd name="connsiteY88" fmla="*/ 108170 h 1031535"/>
                <a:gd name="connsiteX89" fmla="*/ 7628965 w 8857130"/>
                <a:gd name="connsiteY89" fmla="*/ 54382 h 1031535"/>
                <a:gd name="connsiteX90" fmla="*/ 7736541 w 8857130"/>
                <a:gd name="connsiteY90" fmla="*/ 27488 h 1031535"/>
                <a:gd name="connsiteX91" fmla="*/ 7799294 w 8857130"/>
                <a:gd name="connsiteY91" fmla="*/ 18523 h 1031535"/>
                <a:gd name="connsiteX92" fmla="*/ 7942730 w 8857130"/>
                <a:gd name="connsiteY92" fmla="*/ 594 h 1031535"/>
                <a:gd name="connsiteX93" fmla="*/ 8193741 w 8857130"/>
                <a:gd name="connsiteY93" fmla="*/ 9559 h 1031535"/>
                <a:gd name="connsiteX94" fmla="*/ 8220635 w 8857130"/>
                <a:gd name="connsiteY94" fmla="*/ 18523 h 1031535"/>
                <a:gd name="connsiteX95" fmla="*/ 8265459 w 8857130"/>
                <a:gd name="connsiteY95" fmla="*/ 27488 h 1031535"/>
                <a:gd name="connsiteX96" fmla="*/ 8292353 w 8857130"/>
                <a:gd name="connsiteY96" fmla="*/ 36453 h 1031535"/>
                <a:gd name="connsiteX97" fmla="*/ 8328212 w 8857130"/>
                <a:gd name="connsiteY97" fmla="*/ 45417 h 1031535"/>
                <a:gd name="connsiteX98" fmla="*/ 8355106 w 8857130"/>
                <a:gd name="connsiteY98" fmla="*/ 54382 h 1031535"/>
                <a:gd name="connsiteX99" fmla="*/ 8471647 w 8857130"/>
                <a:gd name="connsiteY99" fmla="*/ 81276 h 1031535"/>
                <a:gd name="connsiteX100" fmla="*/ 8588188 w 8857130"/>
                <a:gd name="connsiteY100" fmla="*/ 108170 h 1031535"/>
                <a:gd name="connsiteX101" fmla="*/ 8641977 w 8857130"/>
                <a:gd name="connsiteY101" fmla="*/ 126100 h 1031535"/>
                <a:gd name="connsiteX102" fmla="*/ 8794377 w 8857130"/>
                <a:gd name="connsiteY102" fmla="*/ 152994 h 1031535"/>
                <a:gd name="connsiteX103" fmla="*/ 8857130 w 8857130"/>
                <a:gd name="connsiteY103" fmla="*/ 152994 h 103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8857130" h="1031535">
                  <a:moveTo>
                    <a:pt x="0" y="861206"/>
                  </a:moveTo>
                  <a:cubicBezTo>
                    <a:pt x="2988" y="852241"/>
                    <a:pt x="3164" y="841771"/>
                    <a:pt x="8965" y="834312"/>
                  </a:cubicBezTo>
                  <a:cubicBezTo>
                    <a:pt x="55911" y="773952"/>
                    <a:pt x="48660" y="790345"/>
                    <a:pt x="98612" y="762594"/>
                  </a:cubicBezTo>
                  <a:cubicBezTo>
                    <a:pt x="113843" y="754132"/>
                    <a:pt x="127060" y="741655"/>
                    <a:pt x="143435" y="735700"/>
                  </a:cubicBezTo>
                  <a:cubicBezTo>
                    <a:pt x="160518" y="729488"/>
                    <a:pt x="179400" y="730300"/>
                    <a:pt x="197224" y="726735"/>
                  </a:cubicBezTo>
                  <a:cubicBezTo>
                    <a:pt x="209305" y="724319"/>
                    <a:pt x="221129" y="720758"/>
                    <a:pt x="233082" y="717770"/>
                  </a:cubicBezTo>
                  <a:cubicBezTo>
                    <a:pt x="309153" y="725377"/>
                    <a:pt x="331017" y="723980"/>
                    <a:pt x="403412" y="744665"/>
                  </a:cubicBezTo>
                  <a:cubicBezTo>
                    <a:pt x="482593" y="767288"/>
                    <a:pt x="415613" y="755621"/>
                    <a:pt x="484094" y="780523"/>
                  </a:cubicBezTo>
                  <a:cubicBezTo>
                    <a:pt x="504539" y="787958"/>
                    <a:pt x="526209" y="791573"/>
                    <a:pt x="546847" y="798453"/>
                  </a:cubicBezTo>
                  <a:cubicBezTo>
                    <a:pt x="568879" y="805797"/>
                    <a:pt x="644221" y="836657"/>
                    <a:pt x="672353" y="843276"/>
                  </a:cubicBezTo>
                  <a:cubicBezTo>
                    <a:pt x="704874" y="850928"/>
                    <a:pt x="738444" y="853554"/>
                    <a:pt x="770965" y="861206"/>
                  </a:cubicBezTo>
                  <a:cubicBezTo>
                    <a:pt x="789362" y="865535"/>
                    <a:pt x="807593" y="871215"/>
                    <a:pt x="824753" y="879135"/>
                  </a:cubicBezTo>
                  <a:cubicBezTo>
                    <a:pt x="846628" y="889231"/>
                    <a:pt x="864393" y="908196"/>
                    <a:pt x="887506" y="914994"/>
                  </a:cubicBezTo>
                  <a:cubicBezTo>
                    <a:pt x="916317" y="923468"/>
                    <a:pt x="947271" y="920971"/>
                    <a:pt x="977153" y="923959"/>
                  </a:cubicBezTo>
                  <a:cubicBezTo>
                    <a:pt x="1050748" y="948489"/>
                    <a:pt x="934868" y="910890"/>
                    <a:pt x="1084730" y="950853"/>
                  </a:cubicBezTo>
                  <a:cubicBezTo>
                    <a:pt x="1178565" y="975876"/>
                    <a:pt x="1168856" y="999608"/>
                    <a:pt x="1308847" y="1013606"/>
                  </a:cubicBezTo>
                  <a:cubicBezTo>
                    <a:pt x="1434299" y="1026150"/>
                    <a:pt x="1368566" y="1020076"/>
                    <a:pt x="1506071" y="1031535"/>
                  </a:cubicBezTo>
                  <a:cubicBezTo>
                    <a:pt x="1577789" y="1028547"/>
                    <a:pt x="1649825" y="1029956"/>
                    <a:pt x="1721224" y="1022570"/>
                  </a:cubicBezTo>
                  <a:cubicBezTo>
                    <a:pt x="1737231" y="1020914"/>
                    <a:pt x="1750980" y="1010291"/>
                    <a:pt x="1766047" y="1004641"/>
                  </a:cubicBezTo>
                  <a:cubicBezTo>
                    <a:pt x="1791651" y="995039"/>
                    <a:pt x="1812362" y="991603"/>
                    <a:pt x="1837765" y="977747"/>
                  </a:cubicBezTo>
                  <a:cubicBezTo>
                    <a:pt x="1856682" y="967429"/>
                    <a:pt x="1872580" y="952104"/>
                    <a:pt x="1891553" y="941888"/>
                  </a:cubicBezTo>
                  <a:cubicBezTo>
                    <a:pt x="1992730" y="887408"/>
                    <a:pt x="1920368" y="932100"/>
                    <a:pt x="1981200" y="906029"/>
                  </a:cubicBezTo>
                  <a:cubicBezTo>
                    <a:pt x="2024012" y="887681"/>
                    <a:pt x="2007844" y="886648"/>
                    <a:pt x="2052918" y="879135"/>
                  </a:cubicBezTo>
                  <a:cubicBezTo>
                    <a:pt x="2076682" y="875174"/>
                    <a:pt x="2100729" y="873158"/>
                    <a:pt x="2124635" y="870170"/>
                  </a:cubicBezTo>
                  <a:cubicBezTo>
                    <a:pt x="2142565" y="864194"/>
                    <a:pt x="2160089" y="856825"/>
                    <a:pt x="2178424" y="852241"/>
                  </a:cubicBezTo>
                  <a:cubicBezTo>
                    <a:pt x="2196058" y="847833"/>
                    <a:pt x="2214347" y="846626"/>
                    <a:pt x="2232212" y="843276"/>
                  </a:cubicBezTo>
                  <a:cubicBezTo>
                    <a:pt x="2404165" y="811035"/>
                    <a:pt x="2253338" y="836768"/>
                    <a:pt x="2375647" y="816382"/>
                  </a:cubicBezTo>
                  <a:cubicBezTo>
                    <a:pt x="2402541" y="804429"/>
                    <a:pt x="2428577" y="790318"/>
                    <a:pt x="2456330" y="780523"/>
                  </a:cubicBezTo>
                  <a:cubicBezTo>
                    <a:pt x="2479567" y="772322"/>
                    <a:pt x="2504889" y="771015"/>
                    <a:pt x="2528047" y="762594"/>
                  </a:cubicBezTo>
                  <a:cubicBezTo>
                    <a:pt x="2538172" y="758912"/>
                    <a:pt x="2546174" y="750927"/>
                    <a:pt x="2554941" y="744665"/>
                  </a:cubicBezTo>
                  <a:cubicBezTo>
                    <a:pt x="2570919" y="733252"/>
                    <a:pt x="2631901" y="685084"/>
                    <a:pt x="2644588" y="681912"/>
                  </a:cubicBezTo>
                  <a:cubicBezTo>
                    <a:pt x="2656541" y="678924"/>
                    <a:pt x="2668600" y="676332"/>
                    <a:pt x="2680447" y="672947"/>
                  </a:cubicBezTo>
                  <a:cubicBezTo>
                    <a:pt x="2689533" y="670351"/>
                    <a:pt x="2698174" y="666274"/>
                    <a:pt x="2707341" y="663982"/>
                  </a:cubicBezTo>
                  <a:cubicBezTo>
                    <a:pt x="2742301" y="655242"/>
                    <a:pt x="2779492" y="651113"/>
                    <a:pt x="2814918" y="646053"/>
                  </a:cubicBezTo>
                  <a:lnTo>
                    <a:pt x="3164541" y="655017"/>
                  </a:lnTo>
                  <a:cubicBezTo>
                    <a:pt x="3182700" y="655824"/>
                    <a:pt x="3200264" y="661975"/>
                    <a:pt x="3218330" y="663982"/>
                  </a:cubicBezTo>
                  <a:cubicBezTo>
                    <a:pt x="3254093" y="667956"/>
                    <a:pt x="3290143" y="668973"/>
                    <a:pt x="3325906" y="672947"/>
                  </a:cubicBezTo>
                  <a:cubicBezTo>
                    <a:pt x="3343971" y="674954"/>
                    <a:pt x="3361729" y="679148"/>
                    <a:pt x="3379694" y="681912"/>
                  </a:cubicBezTo>
                  <a:cubicBezTo>
                    <a:pt x="3400578" y="685125"/>
                    <a:pt x="3421462" y="688407"/>
                    <a:pt x="3442447" y="690876"/>
                  </a:cubicBezTo>
                  <a:cubicBezTo>
                    <a:pt x="3558770" y="704561"/>
                    <a:pt x="3535607" y="698043"/>
                    <a:pt x="3675530" y="708806"/>
                  </a:cubicBezTo>
                  <a:cubicBezTo>
                    <a:pt x="3705473" y="711109"/>
                    <a:pt x="3735295" y="714782"/>
                    <a:pt x="3765177" y="717770"/>
                  </a:cubicBezTo>
                  <a:cubicBezTo>
                    <a:pt x="3863789" y="714782"/>
                    <a:pt x="3962696" y="716999"/>
                    <a:pt x="4061012" y="708806"/>
                  </a:cubicBezTo>
                  <a:cubicBezTo>
                    <a:pt x="4071749" y="707911"/>
                    <a:pt x="4078060" y="695252"/>
                    <a:pt x="4087906" y="690876"/>
                  </a:cubicBezTo>
                  <a:cubicBezTo>
                    <a:pt x="4105176" y="683200"/>
                    <a:pt x="4141694" y="672947"/>
                    <a:pt x="4141694" y="672947"/>
                  </a:cubicBezTo>
                  <a:cubicBezTo>
                    <a:pt x="4153647" y="663982"/>
                    <a:pt x="4165121" y="654341"/>
                    <a:pt x="4177553" y="646053"/>
                  </a:cubicBezTo>
                  <a:cubicBezTo>
                    <a:pt x="4192051" y="636388"/>
                    <a:pt x="4208198" y="629287"/>
                    <a:pt x="4222377" y="619159"/>
                  </a:cubicBezTo>
                  <a:cubicBezTo>
                    <a:pt x="4229255" y="614246"/>
                    <a:pt x="4232968" y="605422"/>
                    <a:pt x="4240306" y="601229"/>
                  </a:cubicBezTo>
                  <a:cubicBezTo>
                    <a:pt x="4331196" y="549292"/>
                    <a:pt x="4238970" y="621396"/>
                    <a:pt x="4329953" y="556406"/>
                  </a:cubicBezTo>
                  <a:cubicBezTo>
                    <a:pt x="4336831" y="551493"/>
                    <a:pt x="4341282" y="543756"/>
                    <a:pt x="4347882" y="538476"/>
                  </a:cubicBezTo>
                  <a:cubicBezTo>
                    <a:pt x="4356295" y="531745"/>
                    <a:pt x="4366596" y="527559"/>
                    <a:pt x="4374777" y="520547"/>
                  </a:cubicBezTo>
                  <a:cubicBezTo>
                    <a:pt x="4387611" y="509546"/>
                    <a:pt x="4397112" y="494830"/>
                    <a:pt x="4410635" y="484688"/>
                  </a:cubicBezTo>
                  <a:cubicBezTo>
                    <a:pt x="4421326" y="476670"/>
                    <a:pt x="4434541" y="472735"/>
                    <a:pt x="4446494" y="466759"/>
                  </a:cubicBezTo>
                  <a:cubicBezTo>
                    <a:pt x="4452471" y="457794"/>
                    <a:pt x="4456147" y="446763"/>
                    <a:pt x="4464424" y="439865"/>
                  </a:cubicBezTo>
                  <a:cubicBezTo>
                    <a:pt x="4548471" y="369825"/>
                    <a:pt x="4449001" y="487738"/>
                    <a:pt x="4536141" y="386076"/>
                  </a:cubicBezTo>
                  <a:cubicBezTo>
                    <a:pt x="4543153" y="377896"/>
                    <a:pt x="4545794" y="366079"/>
                    <a:pt x="4554071" y="359182"/>
                  </a:cubicBezTo>
                  <a:cubicBezTo>
                    <a:pt x="4564337" y="350627"/>
                    <a:pt x="4578598" y="348336"/>
                    <a:pt x="4589930" y="341253"/>
                  </a:cubicBezTo>
                  <a:cubicBezTo>
                    <a:pt x="4602600" y="333334"/>
                    <a:pt x="4613220" y="322439"/>
                    <a:pt x="4625788" y="314359"/>
                  </a:cubicBezTo>
                  <a:cubicBezTo>
                    <a:pt x="4800348" y="202140"/>
                    <a:pt x="4630146" y="312182"/>
                    <a:pt x="4805082" y="224712"/>
                  </a:cubicBezTo>
                  <a:cubicBezTo>
                    <a:pt x="4823012" y="215747"/>
                    <a:pt x="4839854" y="204156"/>
                    <a:pt x="4858871" y="197817"/>
                  </a:cubicBezTo>
                  <a:cubicBezTo>
                    <a:pt x="4876115" y="192069"/>
                    <a:pt x="4894948" y="192940"/>
                    <a:pt x="4912659" y="188853"/>
                  </a:cubicBezTo>
                  <a:cubicBezTo>
                    <a:pt x="4933857" y="183961"/>
                    <a:pt x="4954774" y="177803"/>
                    <a:pt x="4975412" y="170923"/>
                  </a:cubicBezTo>
                  <a:cubicBezTo>
                    <a:pt x="4990678" y="165834"/>
                    <a:pt x="5004456" y="156150"/>
                    <a:pt x="5020235" y="152994"/>
                  </a:cubicBezTo>
                  <a:cubicBezTo>
                    <a:pt x="5044322" y="148177"/>
                    <a:pt x="5215293" y="135921"/>
                    <a:pt x="5226424" y="135065"/>
                  </a:cubicBezTo>
                  <a:cubicBezTo>
                    <a:pt x="5316071" y="138053"/>
                    <a:pt x="5405991" y="136423"/>
                    <a:pt x="5495365" y="144029"/>
                  </a:cubicBezTo>
                  <a:cubicBezTo>
                    <a:pt x="5546764" y="148403"/>
                    <a:pt x="5596699" y="163628"/>
                    <a:pt x="5647765" y="170923"/>
                  </a:cubicBezTo>
                  <a:lnTo>
                    <a:pt x="5710518" y="179888"/>
                  </a:lnTo>
                  <a:cubicBezTo>
                    <a:pt x="5728447" y="185864"/>
                    <a:pt x="5746204" y="192386"/>
                    <a:pt x="5764306" y="197817"/>
                  </a:cubicBezTo>
                  <a:cubicBezTo>
                    <a:pt x="5776107" y="201357"/>
                    <a:pt x="5788364" y="203242"/>
                    <a:pt x="5800165" y="206782"/>
                  </a:cubicBezTo>
                  <a:cubicBezTo>
                    <a:pt x="5878567" y="230304"/>
                    <a:pt x="5834005" y="222998"/>
                    <a:pt x="5925671" y="242641"/>
                  </a:cubicBezTo>
                  <a:cubicBezTo>
                    <a:pt x="5943444" y="246450"/>
                    <a:pt x="5961825" y="247198"/>
                    <a:pt x="5979459" y="251606"/>
                  </a:cubicBezTo>
                  <a:cubicBezTo>
                    <a:pt x="6121812" y="287194"/>
                    <a:pt x="5953287" y="251812"/>
                    <a:pt x="6078071" y="287465"/>
                  </a:cubicBezTo>
                  <a:cubicBezTo>
                    <a:pt x="6104561" y="295034"/>
                    <a:pt x="6132026" y="298712"/>
                    <a:pt x="6158753" y="305394"/>
                  </a:cubicBezTo>
                  <a:cubicBezTo>
                    <a:pt x="6179858" y="310670"/>
                    <a:pt x="6200669" y="317072"/>
                    <a:pt x="6221506" y="323323"/>
                  </a:cubicBezTo>
                  <a:cubicBezTo>
                    <a:pt x="6284423" y="342198"/>
                    <a:pt x="6204279" y="320569"/>
                    <a:pt x="6293224" y="350217"/>
                  </a:cubicBezTo>
                  <a:cubicBezTo>
                    <a:pt x="6312218" y="356548"/>
                    <a:pt x="6356138" y="364593"/>
                    <a:pt x="6373906" y="368147"/>
                  </a:cubicBezTo>
                  <a:cubicBezTo>
                    <a:pt x="6382871" y="374123"/>
                    <a:pt x="6390257" y="383856"/>
                    <a:pt x="6400800" y="386076"/>
                  </a:cubicBezTo>
                  <a:cubicBezTo>
                    <a:pt x="6447950" y="396002"/>
                    <a:pt x="6544235" y="404006"/>
                    <a:pt x="6544235" y="404006"/>
                  </a:cubicBezTo>
                  <a:cubicBezTo>
                    <a:pt x="6651812" y="401018"/>
                    <a:pt x="6759481" y="400415"/>
                    <a:pt x="6866965" y="395041"/>
                  </a:cubicBezTo>
                  <a:cubicBezTo>
                    <a:pt x="6887482" y="394015"/>
                    <a:pt x="6931811" y="375185"/>
                    <a:pt x="6947647" y="368147"/>
                  </a:cubicBezTo>
                  <a:cubicBezTo>
                    <a:pt x="6959859" y="362719"/>
                    <a:pt x="6970706" y="354057"/>
                    <a:pt x="6983506" y="350217"/>
                  </a:cubicBezTo>
                  <a:cubicBezTo>
                    <a:pt x="7000916" y="344994"/>
                    <a:pt x="7019365" y="344241"/>
                    <a:pt x="7037294" y="341253"/>
                  </a:cubicBezTo>
                  <a:cubicBezTo>
                    <a:pt x="7062391" y="332887"/>
                    <a:pt x="7110963" y="317865"/>
                    <a:pt x="7135906" y="305394"/>
                  </a:cubicBezTo>
                  <a:cubicBezTo>
                    <a:pt x="7145543" y="300576"/>
                    <a:pt x="7152897" y="291709"/>
                    <a:pt x="7162800" y="287465"/>
                  </a:cubicBezTo>
                  <a:cubicBezTo>
                    <a:pt x="7260466" y="245608"/>
                    <a:pt x="7118721" y="329613"/>
                    <a:pt x="7252447" y="251606"/>
                  </a:cubicBezTo>
                  <a:cubicBezTo>
                    <a:pt x="7271060" y="240748"/>
                    <a:pt x="7286962" y="225384"/>
                    <a:pt x="7306235" y="215747"/>
                  </a:cubicBezTo>
                  <a:cubicBezTo>
                    <a:pt x="7350546" y="193591"/>
                    <a:pt x="7329416" y="202043"/>
                    <a:pt x="7368988" y="188853"/>
                  </a:cubicBezTo>
                  <a:cubicBezTo>
                    <a:pt x="7470941" y="112389"/>
                    <a:pt x="7324324" y="219010"/>
                    <a:pt x="7458635" y="135065"/>
                  </a:cubicBezTo>
                  <a:cubicBezTo>
                    <a:pt x="7465803" y="130585"/>
                    <a:pt x="7469005" y="120915"/>
                    <a:pt x="7476565" y="117135"/>
                  </a:cubicBezTo>
                  <a:cubicBezTo>
                    <a:pt x="7487585" y="111625"/>
                    <a:pt x="7501051" y="112909"/>
                    <a:pt x="7512424" y="108170"/>
                  </a:cubicBezTo>
                  <a:cubicBezTo>
                    <a:pt x="7592099" y="74972"/>
                    <a:pt x="7563200" y="76304"/>
                    <a:pt x="7628965" y="54382"/>
                  </a:cubicBezTo>
                  <a:cubicBezTo>
                    <a:pt x="7665356" y="42252"/>
                    <a:pt x="7699111" y="33727"/>
                    <a:pt x="7736541" y="27488"/>
                  </a:cubicBezTo>
                  <a:cubicBezTo>
                    <a:pt x="7757384" y="24014"/>
                    <a:pt x="7778451" y="21997"/>
                    <a:pt x="7799294" y="18523"/>
                  </a:cubicBezTo>
                  <a:cubicBezTo>
                    <a:pt x="7910437" y="0"/>
                    <a:pt x="7755395" y="17625"/>
                    <a:pt x="7942730" y="594"/>
                  </a:cubicBezTo>
                  <a:cubicBezTo>
                    <a:pt x="8026400" y="3582"/>
                    <a:pt x="8110191" y="4169"/>
                    <a:pt x="8193741" y="9559"/>
                  </a:cubicBezTo>
                  <a:cubicBezTo>
                    <a:pt x="8203171" y="10167"/>
                    <a:pt x="8211468" y="16231"/>
                    <a:pt x="8220635" y="18523"/>
                  </a:cubicBezTo>
                  <a:cubicBezTo>
                    <a:pt x="8235417" y="22218"/>
                    <a:pt x="8250677" y="23792"/>
                    <a:pt x="8265459" y="27488"/>
                  </a:cubicBezTo>
                  <a:cubicBezTo>
                    <a:pt x="8274626" y="29780"/>
                    <a:pt x="8283267" y="33857"/>
                    <a:pt x="8292353" y="36453"/>
                  </a:cubicBezTo>
                  <a:cubicBezTo>
                    <a:pt x="8304200" y="39838"/>
                    <a:pt x="8316365" y="42032"/>
                    <a:pt x="8328212" y="45417"/>
                  </a:cubicBezTo>
                  <a:cubicBezTo>
                    <a:pt x="8337298" y="48013"/>
                    <a:pt x="8346020" y="51786"/>
                    <a:pt x="8355106" y="54382"/>
                  </a:cubicBezTo>
                  <a:cubicBezTo>
                    <a:pt x="8397101" y="66381"/>
                    <a:pt x="8424981" y="68832"/>
                    <a:pt x="8471647" y="81276"/>
                  </a:cubicBezTo>
                  <a:cubicBezTo>
                    <a:pt x="8585239" y="111567"/>
                    <a:pt x="8462275" y="90184"/>
                    <a:pt x="8588188" y="108170"/>
                  </a:cubicBezTo>
                  <a:cubicBezTo>
                    <a:pt x="8606118" y="114147"/>
                    <a:pt x="8623642" y="121516"/>
                    <a:pt x="8641977" y="126100"/>
                  </a:cubicBezTo>
                  <a:cubicBezTo>
                    <a:pt x="8667831" y="132563"/>
                    <a:pt x="8760056" y="150542"/>
                    <a:pt x="8794377" y="152994"/>
                  </a:cubicBezTo>
                  <a:cubicBezTo>
                    <a:pt x="8815242" y="154484"/>
                    <a:pt x="8836212" y="152994"/>
                    <a:pt x="8857130" y="152994"/>
                  </a:cubicBezTo>
                </a:path>
              </a:pathLst>
            </a:cu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6" descr="&amp;gcy;&amp;rcy;&amp;ucy;&amp;pcy;&amp;acy; &amp;Pcy;&amp;chcy;&amp;iecy;&amp;l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34" y="571480"/>
              <a:ext cx="1006256" cy="1126406"/>
            </a:xfrm>
            <a:prstGeom prst="rect">
              <a:avLst/>
            </a:prstGeom>
            <a:noFill/>
          </p:spPr>
        </p:pic>
        <p:pic>
          <p:nvPicPr>
            <p:cNvPr id="6" name="Picture 6" descr="&amp;gcy;&amp;rcy;&amp;ucy;&amp;pcy;&amp;acy; &amp;Pcy;&amp;chcy;&amp;iecy;&amp;l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43636" y="1714488"/>
              <a:ext cx="1143008" cy="1279486"/>
            </a:xfrm>
            <a:prstGeom prst="rect">
              <a:avLst/>
            </a:prstGeom>
            <a:noFill/>
          </p:spPr>
        </p:pic>
        <p:pic>
          <p:nvPicPr>
            <p:cNvPr id="7" name="Picture 6" descr="&amp;gcy;&amp;rcy;&amp;ucy;&amp;pcy;&amp;acy; &amp;Pcy;&amp;chcy;&amp;iecy;&amp;l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43767" y="3286124"/>
              <a:ext cx="1276359" cy="1428760"/>
            </a:xfrm>
            <a:prstGeom prst="rect">
              <a:avLst/>
            </a:prstGeom>
            <a:noFill/>
          </p:spPr>
        </p:pic>
        <p:pic>
          <p:nvPicPr>
            <p:cNvPr id="8" name="Picture 6" descr="&amp;gcy;&amp;rcy;&amp;ucy;&amp;pcy;&amp;acy; &amp;Pcy;&amp;chcy;&amp;iecy;&amp;l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2910" y="571480"/>
              <a:ext cx="1214446" cy="1359454"/>
            </a:xfrm>
            <a:prstGeom prst="rect">
              <a:avLst/>
            </a:prstGeom>
            <a:noFill/>
          </p:spPr>
        </p:pic>
        <p:pic>
          <p:nvPicPr>
            <p:cNvPr id="9" name="Picture 6" descr="&amp;gcy;&amp;rcy;&amp;ucy;&amp;pcy;&amp;acy; &amp;Pcy;&amp;chcy;&amp;iecy;&amp;lcy;&amp;kcy;&amp;acy;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3044546"/>
              <a:ext cx="1285884" cy="143942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426782" y="503914"/>
              <a:ext cx="38598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Задание: Сколько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пчелок справа от котенка? А слева?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 descr="&amp;dcy;&amp;iecy;&amp;tcy;&amp;icy; &amp;icy;&amp;gcy;&amp;rcy;&amp;acy;&amp;yucy;&amp;tcy; &amp;zcy;&amp;icy;&amp;mcy;&amp;ocy;&amp;j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208543"/>
            <a:ext cx="2999291" cy="5291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9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4282" y="214290"/>
            <a:ext cx="8715436" cy="6429420"/>
            <a:chOff x="214282" y="214290"/>
            <a:chExt cx="8715436" cy="6429420"/>
          </a:xfrm>
        </p:grpSpPr>
        <p:pic>
          <p:nvPicPr>
            <p:cNvPr id="2" name="Рисунок 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0"/>
              <a:ext cx="8715436" cy="6429420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2339752" y="3214686"/>
              <a:ext cx="38576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Задание: Какой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продукт не подходит к остальным. Объясни свой выбор.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209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математических способностей</dc:title>
  <dc:creator>Ocean</dc:creator>
  <cp:lastModifiedBy>Solnishko</cp:lastModifiedBy>
  <cp:revision>38</cp:revision>
  <dcterms:created xsi:type="dcterms:W3CDTF">2015-06-30T18:32:33Z</dcterms:created>
  <dcterms:modified xsi:type="dcterms:W3CDTF">2015-11-27T02:48:31Z</dcterms:modified>
</cp:coreProperties>
</file>