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14483-6CFB-47F0-A69E-FD15E9C9E667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2B492-6AF6-4ABD-BBB8-57395F40D1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14483-6CFB-47F0-A69E-FD15E9C9E667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2B492-6AF6-4ABD-BBB8-57395F40D1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14483-6CFB-47F0-A69E-FD15E9C9E667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2B492-6AF6-4ABD-BBB8-57395F40D1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14483-6CFB-47F0-A69E-FD15E9C9E667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2B492-6AF6-4ABD-BBB8-57395F40D1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14483-6CFB-47F0-A69E-FD15E9C9E667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2B492-6AF6-4ABD-BBB8-57395F40D1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14483-6CFB-47F0-A69E-FD15E9C9E667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2B492-6AF6-4ABD-BBB8-57395F40D1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14483-6CFB-47F0-A69E-FD15E9C9E667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2B492-6AF6-4ABD-BBB8-57395F40D1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14483-6CFB-47F0-A69E-FD15E9C9E667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2B492-6AF6-4ABD-BBB8-57395F40D1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14483-6CFB-47F0-A69E-FD15E9C9E667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2B492-6AF6-4ABD-BBB8-57395F40D1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14483-6CFB-47F0-A69E-FD15E9C9E667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2B492-6AF6-4ABD-BBB8-57395F40D1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14483-6CFB-47F0-A69E-FD15E9C9E667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2B492-6AF6-4ABD-BBB8-57395F40D1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alphaModFix amt="20000"/>
            <a:lum/>
          </a:blip>
          <a:srcRect/>
          <a:stretch>
            <a:fillRect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90500" cap="sq"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14483-6CFB-47F0-A69E-FD15E9C9E667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2B492-6AF6-4ABD-BBB8-57395F40D1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3313" name="Rectangle 1"/>
          <p:cNvSpPr>
            <a:spLocks noChangeArrowheads="1"/>
          </p:cNvSpPr>
          <p:nvPr userDrawn="1"/>
        </p:nvSpPr>
        <p:spPr bwMode="auto">
          <a:xfrm>
            <a:off x="0" y="6716810"/>
            <a:ext cx="124585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FokinaLida.75@mail.ru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8388424" y="6237312"/>
            <a:ext cx="576064" cy="432048"/>
          </a:xfrm>
          <a:prstGeom prst="actionButtonForwardNex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" name="Рисунок 140" descr="43275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5004048" y="260648"/>
            <a:ext cx="3810000" cy="2857500"/>
          </a:xfrm>
          <a:prstGeom prst="round2DiagRect">
            <a:avLst>
              <a:gd name="adj1" fmla="val 16667"/>
              <a:gd name="adj2" fmla="val 0"/>
            </a:avLst>
          </a:prstGeom>
          <a:ln w="38100" cap="sq">
            <a:solidFill>
              <a:srgbClr val="00B0F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grpSp>
        <p:nvGrpSpPr>
          <p:cNvPr id="3" name="Группа 25"/>
          <p:cNvGrpSpPr/>
          <p:nvPr/>
        </p:nvGrpSpPr>
        <p:grpSpPr>
          <a:xfrm>
            <a:off x="1775689" y="1004731"/>
            <a:ext cx="1560173" cy="384043"/>
            <a:chOff x="2771800" y="4293096"/>
            <a:chExt cx="1728192" cy="432048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4067944" y="429309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3635896" y="429309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3203848" y="429309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2771800" y="429309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" name="Группа 24"/>
          <p:cNvGrpSpPr/>
          <p:nvPr/>
        </p:nvGrpSpPr>
        <p:grpSpPr>
          <a:xfrm>
            <a:off x="2555776" y="620688"/>
            <a:ext cx="390043" cy="2304256"/>
            <a:chOff x="4572000" y="764704"/>
            <a:chExt cx="432048" cy="2592288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4572000" y="292494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4572000" y="249289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4572000" y="206084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4572000" y="162880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4572000" y="1196752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4572000" y="76470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" name="Группа 27"/>
          <p:cNvGrpSpPr/>
          <p:nvPr/>
        </p:nvGrpSpPr>
        <p:grpSpPr>
          <a:xfrm>
            <a:off x="2165732" y="1772816"/>
            <a:ext cx="1170130" cy="384043"/>
            <a:chOff x="2411760" y="3861048"/>
            <a:chExt cx="1296144" cy="432048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3275856" y="386104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2843808" y="386104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2411760" y="386104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" name="Группа 34"/>
          <p:cNvGrpSpPr/>
          <p:nvPr/>
        </p:nvGrpSpPr>
        <p:grpSpPr>
          <a:xfrm>
            <a:off x="605559" y="2540901"/>
            <a:ext cx="2340260" cy="384043"/>
            <a:chOff x="3059832" y="4725144"/>
            <a:chExt cx="2592288" cy="432048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5220072" y="472514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4788024" y="472514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4355976" y="472514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3923928" y="472514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3059832" y="472514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3491880" y="472514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" name="Группа 39"/>
          <p:cNvGrpSpPr/>
          <p:nvPr/>
        </p:nvGrpSpPr>
        <p:grpSpPr>
          <a:xfrm>
            <a:off x="1385646" y="1772816"/>
            <a:ext cx="390043" cy="1536171"/>
            <a:chOff x="1979712" y="4077072"/>
            <a:chExt cx="432048" cy="1728192"/>
          </a:xfrm>
        </p:grpSpPr>
        <p:sp>
          <p:nvSpPr>
            <p:cNvPr id="36" name="Прямоугольник 35"/>
            <p:cNvSpPr/>
            <p:nvPr/>
          </p:nvSpPr>
          <p:spPr>
            <a:xfrm>
              <a:off x="1979712" y="537321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1979712" y="494116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1979712" y="45091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1979712" y="4077072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" name="Группа 46"/>
          <p:cNvGrpSpPr/>
          <p:nvPr/>
        </p:nvGrpSpPr>
        <p:grpSpPr>
          <a:xfrm>
            <a:off x="605559" y="2540901"/>
            <a:ext cx="390043" cy="2279915"/>
            <a:chOff x="2267744" y="4293096"/>
            <a:chExt cx="432048" cy="2564904"/>
          </a:xfrm>
        </p:grpSpPr>
        <p:sp>
          <p:nvSpPr>
            <p:cNvPr id="41" name="Прямоугольник 40"/>
            <p:cNvSpPr/>
            <p:nvPr/>
          </p:nvSpPr>
          <p:spPr>
            <a:xfrm>
              <a:off x="2267744" y="6425952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2267744" y="602128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3" name="Прямоугольник 42"/>
            <p:cNvSpPr/>
            <p:nvPr/>
          </p:nvSpPr>
          <p:spPr>
            <a:xfrm>
              <a:off x="2267744" y="558924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" name="Прямоугольник 43"/>
            <p:cNvSpPr/>
            <p:nvPr/>
          </p:nvSpPr>
          <p:spPr>
            <a:xfrm>
              <a:off x="2267744" y="5157192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" name="Прямоугольник 44"/>
            <p:cNvSpPr/>
            <p:nvPr/>
          </p:nvSpPr>
          <p:spPr>
            <a:xfrm>
              <a:off x="2267744" y="472514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6" name="Прямоугольник 45"/>
            <p:cNvSpPr/>
            <p:nvPr/>
          </p:nvSpPr>
          <p:spPr>
            <a:xfrm>
              <a:off x="2267744" y="429309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9" name="Группа 55"/>
          <p:cNvGrpSpPr/>
          <p:nvPr/>
        </p:nvGrpSpPr>
        <p:grpSpPr>
          <a:xfrm>
            <a:off x="605559" y="4077072"/>
            <a:ext cx="3120347" cy="384043"/>
            <a:chOff x="3923928" y="4509120"/>
            <a:chExt cx="3456384" cy="432048"/>
          </a:xfrm>
        </p:grpSpPr>
        <p:sp>
          <p:nvSpPr>
            <p:cNvPr id="48" name="Прямоугольник 47"/>
            <p:cNvSpPr/>
            <p:nvPr/>
          </p:nvSpPr>
          <p:spPr>
            <a:xfrm>
              <a:off x="6948264" y="45091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9" name="Прямоугольник 48"/>
            <p:cNvSpPr/>
            <p:nvPr/>
          </p:nvSpPr>
          <p:spPr>
            <a:xfrm>
              <a:off x="6516216" y="45091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6084168" y="45091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" name="Прямоугольник 50"/>
            <p:cNvSpPr/>
            <p:nvPr/>
          </p:nvSpPr>
          <p:spPr>
            <a:xfrm>
              <a:off x="5652120" y="45091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" name="Прямоугольник 51"/>
            <p:cNvSpPr/>
            <p:nvPr/>
          </p:nvSpPr>
          <p:spPr>
            <a:xfrm>
              <a:off x="5220072" y="45091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4788024" y="45091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4" name="Прямоугольник 53"/>
            <p:cNvSpPr/>
            <p:nvPr/>
          </p:nvSpPr>
          <p:spPr>
            <a:xfrm>
              <a:off x="4355976" y="45091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5" name="Прямоугольник 54"/>
            <p:cNvSpPr/>
            <p:nvPr/>
          </p:nvSpPr>
          <p:spPr>
            <a:xfrm>
              <a:off x="3923928" y="45091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0" name="Группа 62"/>
          <p:cNvGrpSpPr/>
          <p:nvPr/>
        </p:nvGrpSpPr>
        <p:grpSpPr>
          <a:xfrm>
            <a:off x="1385646" y="4077072"/>
            <a:ext cx="390043" cy="2304256"/>
            <a:chOff x="7164288" y="1700808"/>
            <a:chExt cx="432048" cy="2592288"/>
          </a:xfrm>
        </p:grpSpPr>
        <p:sp>
          <p:nvSpPr>
            <p:cNvPr id="57" name="Прямоугольник 56"/>
            <p:cNvSpPr/>
            <p:nvPr/>
          </p:nvSpPr>
          <p:spPr>
            <a:xfrm>
              <a:off x="7164288" y="386104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8" name="Прямоугольник 57"/>
            <p:cNvSpPr/>
            <p:nvPr/>
          </p:nvSpPr>
          <p:spPr>
            <a:xfrm>
              <a:off x="7164288" y="342900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9" name="Прямоугольник 58"/>
            <p:cNvSpPr/>
            <p:nvPr/>
          </p:nvSpPr>
          <p:spPr>
            <a:xfrm>
              <a:off x="7164288" y="2996952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0" name="Прямоугольник 59"/>
            <p:cNvSpPr/>
            <p:nvPr/>
          </p:nvSpPr>
          <p:spPr>
            <a:xfrm>
              <a:off x="7164288" y="256490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1" name="Прямоугольник 60"/>
            <p:cNvSpPr/>
            <p:nvPr/>
          </p:nvSpPr>
          <p:spPr>
            <a:xfrm>
              <a:off x="7164288" y="213285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2" name="Прямоугольник 61"/>
            <p:cNvSpPr/>
            <p:nvPr/>
          </p:nvSpPr>
          <p:spPr>
            <a:xfrm>
              <a:off x="7164288" y="170080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1" name="Группа 70"/>
          <p:cNvGrpSpPr/>
          <p:nvPr/>
        </p:nvGrpSpPr>
        <p:grpSpPr>
          <a:xfrm>
            <a:off x="2945819" y="2924944"/>
            <a:ext cx="390043" cy="2688299"/>
            <a:chOff x="7812360" y="2420888"/>
            <a:chExt cx="432048" cy="3024336"/>
          </a:xfrm>
        </p:grpSpPr>
        <p:sp>
          <p:nvSpPr>
            <p:cNvPr id="64" name="Прямоугольник 63"/>
            <p:cNvSpPr/>
            <p:nvPr/>
          </p:nvSpPr>
          <p:spPr>
            <a:xfrm>
              <a:off x="7812360" y="501317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5" name="Прямоугольник 64"/>
            <p:cNvSpPr/>
            <p:nvPr/>
          </p:nvSpPr>
          <p:spPr>
            <a:xfrm>
              <a:off x="7812360" y="458112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6" name="Прямоугольник 65"/>
            <p:cNvSpPr/>
            <p:nvPr/>
          </p:nvSpPr>
          <p:spPr>
            <a:xfrm>
              <a:off x="7812360" y="414908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7" name="Прямоугольник 66"/>
            <p:cNvSpPr/>
            <p:nvPr/>
          </p:nvSpPr>
          <p:spPr>
            <a:xfrm>
              <a:off x="7812360" y="3717032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8" name="Прямоугольник 67"/>
            <p:cNvSpPr/>
            <p:nvPr/>
          </p:nvSpPr>
          <p:spPr>
            <a:xfrm>
              <a:off x="7812360" y="328498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9" name="Прямоугольник 68"/>
            <p:cNvSpPr/>
            <p:nvPr/>
          </p:nvSpPr>
          <p:spPr>
            <a:xfrm>
              <a:off x="7812360" y="285293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0" name="Прямоугольник 69"/>
            <p:cNvSpPr/>
            <p:nvPr/>
          </p:nvSpPr>
          <p:spPr>
            <a:xfrm>
              <a:off x="7812360" y="242088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2" name="Группа 75"/>
          <p:cNvGrpSpPr/>
          <p:nvPr/>
        </p:nvGrpSpPr>
        <p:grpSpPr>
          <a:xfrm>
            <a:off x="2165732" y="4845157"/>
            <a:ext cx="1560173" cy="384043"/>
            <a:chOff x="755576" y="908720"/>
            <a:chExt cx="1728192" cy="432048"/>
          </a:xfrm>
        </p:grpSpPr>
        <p:sp>
          <p:nvSpPr>
            <p:cNvPr id="72" name="Прямоугольник 71"/>
            <p:cNvSpPr/>
            <p:nvPr/>
          </p:nvSpPr>
          <p:spPr>
            <a:xfrm>
              <a:off x="2051720" y="9087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3" name="Прямоугольник 72"/>
            <p:cNvSpPr/>
            <p:nvPr/>
          </p:nvSpPr>
          <p:spPr>
            <a:xfrm>
              <a:off x="1619672" y="9087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4" name="Прямоугольник 73"/>
            <p:cNvSpPr/>
            <p:nvPr/>
          </p:nvSpPr>
          <p:spPr>
            <a:xfrm>
              <a:off x="1187624" y="9087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5" name="Прямоугольник 74"/>
            <p:cNvSpPr/>
            <p:nvPr/>
          </p:nvSpPr>
          <p:spPr>
            <a:xfrm>
              <a:off x="755576" y="9087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5" name="Группа 83"/>
          <p:cNvGrpSpPr/>
          <p:nvPr/>
        </p:nvGrpSpPr>
        <p:grpSpPr>
          <a:xfrm>
            <a:off x="2555776" y="3308987"/>
            <a:ext cx="2730303" cy="384043"/>
            <a:chOff x="5868144" y="2348880"/>
            <a:chExt cx="3024336" cy="432048"/>
          </a:xfrm>
        </p:grpSpPr>
        <p:sp>
          <p:nvSpPr>
            <p:cNvPr id="77" name="Прямоугольник 76"/>
            <p:cNvSpPr/>
            <p:nvPr/>
          </p:nvSpPr>
          <p:spPr>
            <a:xfrm>
              <a:off x="5868144" y="234888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8" name="Прямоугольник 77"/>
            <p:cNvSpPr/>
            <p:nvPr/>
          </p:nvSpPr>
          <p:spPr>
            <a:xfrm>
              <a:off x="8460432" y="234888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9" name="Прямоугольник 78"/>
            <p:cNvSpPr/>
            <p:nvPr/>
          </p:nvSpPr>
          <p:spPr>
            <a:xfrm>
              <a:off x="8028384" y="234888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0" name="Прямоугольник 79"/>
            <p:cNvSpPr/>
            <p:nvPr/>
          </p:nvSpPr>
          <p:spPr>
            <a:xfrm>
              <a:off x="7596336" y="234888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1" name="Прямоугольник 80"/>
            <p:cNvSpPr/>
            <p:nvPr/>
          </p:nvSpPr>
          <p:spPr>
            <a:xfrm>
              <a:off x="7164288" y="234888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" name="Прямоугольник 81"/>
            <p:cNvSpPr/>
            <p:nvPr/>
          </p:nvSpPr>
          <p:spPr>
            <a:xfrm>
              <a:off x="6732240" y="234888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3" name="Прямоугольник 82"/>
            <p:cNvSpPr/>
            <p:nvPr/>
          </p:nvSpPr>
          <p:spPr>
            <a:xfrm>
              <a:off x="6300192" y="234888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6" name="Группа 90"/>
          <p:cNvGrpSpPr/>
          <p:nvPr/>
        </p:nvGrpSpPr>
        <p:grpSpPr>
          <a:xfrm>
            <a:off x="4115949" y="1772816"/>
            <a:ext cx="390043" cy="2688299"/>
            <a:chOff x="1043608" y="3140968"/>
            <a:chExt cx="432048" cy="3024336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1043608" y="314096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5" name="Прямоугольник 84"/>
            <p:cNvSpPr/>
            <p:nvPr/>
          </p:nvSpPr>
          <p:spPr>
            <a:xfrm>
              <a:off x="1043608" y="357301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6" name="Прямоугольник 85"/>
            <p:cNvSpPr/>
            <p:nvPr/>
          </p:nvSpPr>
          <p:spPr>
            <a:xfrm>
              <a:off x="1043608" y="400506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7" name="Прямоугольник 86"/>
            <p:cNvSpPr/>
            <p:nvPr/>
          </p:nvSpPr>
          <p:spPr>
            <a:xfrm>
              <a:off x="1043608" y="4437112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8" name="Прямоугольник 87"/>
            <p:cNvSpPr/>
            <p:nvPr/>
          </p:nvSpPr>
          <p:spPr>
            <a:xfrm>
              <a:off x="1043608" y="573325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9" name="Прямоугольник 88"/>
            <p:cNvSpPr/>
            <p:nvPr/>
          </p:nvSpPr>
          <p:spPr>
            <a:xfrm>
              <a:off x="1043608" y="486916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0" name="Прямоугольник 89"/>
            <p:cNvSpPr/>
            <p:nvPr/>
          </p:nvSpPr>
          <p:spPr>
            <a:xfrm>
              <a:off x="1043608" y="530120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4" name="Скругленный прямоугольник 93"/>
          <p:cNvSpPr/>
          <p:nvPr/>
        </p:nvSpPr>
        <p:spPr>
          <a:xfrm>
            <a:off x="4644008" y="3861048"/>
            <a:ext cx="4320480" cy="2304256"/>
          </a:xfrm>
          <a:prstGeom prst="roundRect">
            <a:avLst/>
          </a:prstGeom>
          <a:solidFill>
            <a:srgbClr val="FFFF66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Дни его — всех дней короче,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Всех ночей длиннее ночи.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поля и на луга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 весны легли снега.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Только месяц наш пройдёт,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Мы встречаем Новый год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8" name="Группа 24"/>
          <p:cNvGrpSpPr/>
          <p:nvPr/>
        </p:nvGrpSpPr>
        <p:grpSpPr>
          <a:xfrm>
            <a:off x="2555776" y="620688"/>
            <a:ext cx="390043" cy="2304256"/>
            <a:chOff x="4572000" y="764704"/>
            <a:chExt cx="432048" cy="2592288"/>
          </a:xfrm>
        </p:grpSpPr>
        <p:sp>
          <p:nvSpPr>
            <p:cNvPr id="100" name="Прямоугольник 99"/>
            <p:cNvSpPr/>
            <p:nvPr/>
          </p:nvSpPr>
          <p:spPr>
            <a:xfrm>
              <a:off x="4572000" y="292494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Ь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1" name="Прямоугольник 100"/>
            <p:cNvSpPr/>
            <p:nvPr/>
          </p:nvSpPr>
          <p:spPr>
            <a:xfrm>
              <a:off x="4572000" y="249289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Р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2" name="Прямоугольник 101"/>
            <p:cNvSpPr/>
            <p:nvPr/>
          </p:nvSpPr>
          <p:spPr>
            <a:xfrm>
              <a:off x="4572000" y="206084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" name="Прямоугольник 102"/>
            <p:cNvSpPr/>
            <p:nvPr/>
          </p:nvSpPr>
          <p:spPr>
            <a:xfrm>
              <a:off x="4572000" y="162880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" name="Прямоугольник 103"/>
            <p:cNvSpPr/>
            <p:nvPr/>
          </p:nvSpPr>
          <p:spPr>
            <a:xfrm>
              <a:off x="4572000" y="1196752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Н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5" name="Прямоугольник 104"/>
            <p:cNvSpPr/>
            <p:nvPr/>
          </p:nvSpPr>
          <p:spPr>
            <a:xfrm>
              <a:off x="4572000" y="76470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Я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06" name="Управляющая кнопка: далее 105">
            <a:hlinkClick r:id="" action="ppaction://hlinkshowjump?jump=nextslide" highlightClick="1"/>
          </p:cNvPr>
          <p:cNvSpPr/>
          <p:nvPr/>
        </p:nvSpPr>
        <p:spPr>
          <a:xfrm>
            <a:off x="8388424" y="6237312"/>
            <a:ext cx="576064" cy="432048"/>
          </a:xfrm>
          <a:prstGeom prst="actionButtonForwardNex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5" name="Группа 25"/>
          <p:cNvGrpSpPr/>
          <p:nvPr/>
        </p:nvGrpSpPr>
        <p:grpSpPr>
          <a:xfrm>
            <a:off x="1763688" y="980728"/>
            <a:ext cx="1560173" cy="384043"/>
            <a:chOff x="2771800" y="4293096"/>
            <a:chExt cx="1728192" cy="432048"/>
          </a:xfrm>
          <a:noFill/>
        </p:grpSpPr>
        <p:sp>
          <p:nvSpPr>
            <p:cNvPr id="97" name="Прямоугольник 96"/>
            <p:cNvSpPr/>
            <p:nvPr/>
          </p:nvSpPr>
          <p:spPr>
            <a:xfrm>
              <a:off x="4067944" y="4293096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Ь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9" name="Прямоугольник 98"/>
            <p:cNvSpPr/>
            <p:nvPr/>
          </p:nvSpPr>
          <p:spPr>
            <a:xfrm>
              <a:off x="3635896" y="4293096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7" name="Прямоугольник 106"/>
            <p:cNvSpPr/>
            <p:nvPr/>
          </p:nvSpPr>
          <p:spPr>
            <a:xfrm>
              <a:off x="3203848" y="4293096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Ю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8" name="Прямоугольник 107"/>
            <p:cNvSpPr/>
            <p:nvPr/>
          </p:nvSpPr>
          <p:spPr>
            <a:xfrm>
              <a:off x="2771800" y="4293096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И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0" name="Группа 39"/>
          <p:cNvGrpSpPr/>
          <p:nvPr/>
        </p:nvGrpSpPr>
        <p:grpSpPr>
          <a:xfrm>
            <a:off x="1403648" y="1772816"/>
            <a:ext cx="390043" cy="1536171"/>
            <a:chOff x="1979712" y="4077072"/>
            <a:chExt cx="432048" cy="1728192"/>
          </a:xfrm>
          <a:noFill/>
        </p:grpSpPr>
        <p:sp>
          <p:nvSpPr>
            <p:cNvPr id="109" name="Прямоугольник 108"/>
            <p:cNvSpPr/>
            <p:nvPr/>
          </p:nvSpPr>
          <p:spPr>
            <a:xfrm>
              <a:off x="1979712" y="5373216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Т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0" name="Прямоугольник 109"/>
            <p:cNvSpPr/>
            <p:nvPr/>
          </p:nvSpPr>
          <p:spPr>
            <a:xfrm>
              <a:off x="1979712" y="4941168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Р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1" name="Прямоугольник 110"/>
            <p:cNvSpPr/>
            <p:nvPr/>
          </p:nvSpPr>
          <p:spPr>
            <a:xfrm>
              <a:off x="1979712" y="4509120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2" name="Прямоугольник 111"/>
            <p:cNvSpPr/>
            <p:nvPr/>
          </p:nvSpPr>
          <p:spPr>
            <a:xfrm>
              <a:off x="1979712" y="4077072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М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7" name="Группа 27"/>
          <p:cNvGrpSpPr/>
          <p:nvPr/>
        </p:nvGrpSpPr>
        <p:grpSpPr>
          <a:xfrm>
            <a:off x="2123728" y="1772816"/>
            <a:ext cx="1224136" cy="384043"/>
            <a:chOff x="2411760" y="3861048"/>
            <a:chExt cx="1296144" cy="432048"/>
          </a:xfrm>
          <a:noFill/>
        </p:grpSpPr>
        <p:sp>
          <p:nvSpPr>
            <p:cNvPr id="115" name="Прямоугольник 114"/>
            <p:cNvSpPr/>
            <p:nvPr/>
          </p:nvSpPr>
          <p:spPr>
            <a:xfrm>
              <a:off x="3275856" y="3861048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Й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6" name="Прямоугольник 115"/>
            <p:cNvSpPr/>
            <p:nvPr/>
          </p:nvSpPr>
          <p:spPr>
            <a:xfrm>
              <a:off x="2843808" y="3861048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7" name="Прямоугольник 116"/>
            <p:cNvSpPr/>
            <p:nvPr/>
          </p:nvSpPr>
          <p:spPr>
            <a:xfrm>
              <a:off x="2411760" y="3861048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М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6" name="Группа 90"/>
          <p:cNvGrpSpPr/>
          <p:nvPr/>
        </p:nvGrpSpPr>
        <p:grpSpPr>
          <a:xfrm>
            <a:off x="4067944" y="1772816"/>
            <a:ext cx="432049" cy="2688299"/>
            <a:chOff x="1043608" y="3140968"/>
            <a:chExt cx="432048" cy="3024336"/>
          </a:xfrm>
          <a:noFill/>
        </p:grpSpPr>
        <p:sp>
          <p:nvSpPr>
            <p:cNvPr id="119" name="Прямоугольник 118"/>
            <p:cNvSpPr/>
            <p:nvPr/>
          </p:nvSpPr>
          <p:spPr>
            <a:xfrm>
              <a:off x="1043608" y="3140968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О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" name="Прямоугольник 119"/>
            <p:cNvSpPr/>
            <p:nvPr/>
          </p:nvSpPr>
          <p:spPr>
            <a:xfrm>
              <a:off x="1043608" y="3573016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К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1" name="Прямоугольник 120"/>
            <p:cNvSpPr/>
            <p:nvPr/>
          </p:nvSpPr>
          <p:spPr>
            <a:xfrm>
              <a:off x="1043608" y="4005064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Т</a:t>
              </a:r>
            </a:p>
          </p:txBody>
        </p:sp>
        <p:sp>
          <p:nvSpPr>
            <p:cNvPr id="122" name="Прямоугольник 121"/>
            <p:cNvSpPr/>
            <p:nvPr/>
          </p:nvSpPr>
          <p:spPr>
            <a:xfrm>
              <a:off x="1043608" y="4437112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Я</a:t>
              </a:r>
            </a:p>
          </p:txBody>
        </p:sp>
        <p:sp>
          <p:nvSpPr>
            <p:cNvPr id="123" name="Прямоугольник 122"/>
            <p:cNvSpPr/>
            <p:nvPr/>
          </p:nvSpPr>
          <p:spPr>
            <a:xfrm>
              <a:off x="1043608" y="5733256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Ь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4" name="Прямоугольник 123"/>
            <p:cNvSpPr/>
            <p:nvPr/>
          </p:nvSpPr>
          <p:spPr>
            <a:xfrm>
              <a:off x="1043608" y="4869160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Б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5" name="Прямоугольник 124"/>
            <p:cNvSpPr/>
            <p:nvPr/>
          </p:nvSpPr>
          <p:spPr>
            <a:xfrm>
              <a:off x="1043608" y="5301208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Р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3" name="Группа 46"/>
          <p:cNvGrpSpPr/>
          <p:nvPr/>
        </p:nvGrpSpPr>
        <p:grpSpPr>
          <a:xfrm>
            <a:off x="611560" y="2564904"/>
            <a:ext cx="390043" cy="2279915"/>
            <a:chOff x="2267744" y="4293096"/>
            <a:chExt cx="432048" cy="2564904"/>
          </a:xfrm>
          <a:noFill/>
        </p:grpSpPr>
        <p:sp>
          <p:nvSpPr>
            <p:cNvPr id="127" name="Прямоугольник 126"/>
            <p:cNvSpPr/>
            <p:nvPr/>
          </p:nvSpPr>
          <p:spPr>
            <a:xfrm>
              <a:off x="2267744" y="6425952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Т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8" name="Прямоугольник 127"/>
            <p:cNvSpPr/>
            <p:nvPr/>
          </p:nvSpPr>
          <p:spPr>
            <a:xfrm>
              <a:off x="2267744" y="6021288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С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9" name="Прямоугольник 128"/>
            <p:cNvSpPr/>
            <p:nvPr/>
          </p:nvSpPr>
          <p:spPr>
            <a:xfrm>
              <a:off x="2267744" y="5589240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У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0" name="Прямоугольник 129"/>
            <p:cNvSpPr/>
            <p:nvPr/>
          </p:nvSpPr>
          <p:spPr>
            <a:xfrm>
              <a:off x="2267744" y="5157192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Г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1" name="Прямоугольник 130"/>
            <p:cNvSpPr/>
            <p:nvPr/>
          </p:nvSpPr>
          <p:spPr>
            <a:xfrm>
              <a:off x="2267744" y="4725144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2" name="Прямоугольник 131"/>
            <p:cNvSpPr/>
            <p:nvPr/>
          </p:nvSpPr>
          <p:spPr>
            <a:xfrm>
              <a:off x="2267744" y="4293096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1" name="Группа 34"/>
          <p:cNvGrpSpPr/>
          <p:nvPr/>
        </p:nvGrpSpPr>
        <p:grpSpPr>
          <a:xfrm>
            <a:off x="611560" y="2492896"/>
            <a:ext cx="2340260" cy="504056"/>
            <a:chOff x="3059832" y="4725144"/>
            <a:chExt cx="2592288" cy="432048"/>
          </a:xfrm>
          <a:noFill/>
        </p:grpSpPr>
        <p:sp>
          <p:nvSpPr>
            <p:cNvPr id="134" name="Прямоугольник 133"/>
            <p:cNvSpPr/>
            <p:nvPr/>
          </p:nvSpPr>
          <p:spPr>
            <a:xfrm>
              <a:off x="5220072" y="4725144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5" name="Прямоугольник 134"/>
            <p:cNvSpPr/>
            <p:nvPr/>
          </p:nvSpPr>
          <p:spPr>
            <a:xfrm>
              <a:off x="4788024" y="4725144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Л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6" name="Прямоугольник 135"/>
            <p:cNvSpPr/>
            <p:nvPr/>
          </p:nvSpPr>
          <p:spPr>
            <a:xfrm>
              <a:off x="4355976" y="4725144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Е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7" name="Прямоугольник 136"/>
            <p:cNvSpPr/>
            <p:nvPr/>
          </p:nvSpPr>
          <p:spPr>
            <a:xfrm>
              <a:off x="3923928" y="4725144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8" name="Прямоугольник 137"/>
            <p:cNvSpPr/>
            <p:nvPr/>
          </p:nvSpPr>
          <p:spPr>
            <a:xfrm>
              <a:off x="3059832" y="4725144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9" name="Прямоугольник 138"/>
            <p:cNvSpPr/>
            <p:nvPr/>
          </p:nvSpPr>
          <p:spPr>
            <a:xfrm>
              <a:off x="3491880" y="4725144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П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6" name="Группа 70"/>
          <p:cNvGrpSpPr/>
          <p:nvPr/>
        </p:nvGrpSpPr>
        <p:grpSpPr>
          <a:xfrm>
            <a:off x="2915816" y="2924944"/>
            <a:ext cx="432048" cy="2688299"/>
            <a:chOff x="7812360" y="2420888"/>
            <a:chExt cx="432048" cy="3024336"/>
          </a:xfrm>
          <a:noFill/>
        </p:grpSpPr>
        <p:sp>
          <p:nvSpPr>
            <p:cNvPr id="144" name="Прямоугольник 143"/>
            <p:cNvSpPr/>
            <p:nvPr/>
          </p:nvSpPr>
          <p:spPr>
            <a:xfrm>
              <a:off x="7812360" y="5013176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Ь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5" name="Прямоугольник 144"/>
            <p:cNvSpPr/>
            <p:nvPr/>
          </p:nvSpPr>
          <p:spPr>
            <a:xfrm>
              <a:off x="7812360" y="4581128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Л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6" name="Прямоугольник 145"/>
            <p:cNvSpPr/>
            <p:nvPr/>
          </p:nvSpPr>
          <p:spPr>
            <a:xfrm>
              <a:off x="7812360" y="4149080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7" name="Прямоугольник 146"/>
            <p:cNvSpPr/>
            <p:nvPr/>
          </p:nvSpPr>
          <p:spPr>
            <a:xfrm>
              <a:off x="7812360" y="3717032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Р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8" name="Прямоугольник 147"/>
            <p:cNvSpPr/>
            <p:nvPr/>
          </p:nvSpPr>
          <p:spPr>
            <a:xfrm>
              <a:off x="7812360" y="3284984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9" name="Прямоугольник 148"/>
            <p:cNvSpPr/>
            <p:nvPr/>
          </p:nvSpPr>
          <p:spPr>
            <a:xfrm>
              <a:off x="7812360" y="2852936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Е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0" name="Прямоугольник 149"/>
            <p:cNvSpPr/>
            <p:nvPr/>
          </p:nvSpPr>
          <p:spPr>
            <a:xfrm>
              <a:off x="7812360" y="2420888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Ф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40" name="Стрелка вниз 139"/>
          <p:cNvSpPr/>
          <p:nvPr/>
        </p:nvSpPr>
        <p:spPr>
          <a:xfrm rot="16200000">
            <a:off x="2123728" y="3284984"/>
            <a:ext cx="360040" cy="36004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43" name="Группа 83"/>
          <p:cNvGrpSpPr/>
          <p:nvPr/>
        </p:nvGrpSpPr>
        <p:grpSpPr>
          <a:xfrm>
            <a:off x="2555776" y="3284984"/>
            <a:ext cx="2664296" cy="384043"/>
            <a:chOff x="5868144" y="2348880"/>
            <a:chExt cx="3024336" cy="432048"/>
          </a:xfrm>
          <a:noFill/>
        </p:grpSpPr>
        <p:sp>
          <p:nvSpPr>
            <p:cNvPr id="151" name="Прямоугольник 150"/>
            <p:cNvSpPr/>
            <p:nvPr/>
          </p:nvSpPr>
          <p:spPr>
            <a:xfrm>
              <a:off x="5868144" y="2348880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Д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2" name="Прямоугольник 151"/>
            <p:cNvSpPr/>
            <p:nvPr/>
          </p:nvSpPr>
          <p:spPr>
            <a:xfrm>
              <a:off x="8460432" y="2348880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Ь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3" name="Прямоугольник 152"/>
            <p:cNvSpPr/>
            <p:nvPr/>
          </p:nvSpPr>
          <p:spPr>
            <a:xfrm>
              <a:off x="8028384" y="2348880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Р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4" name="Прямоугольник 153"/>
            <p:cNvSpPr/>
            <p:nvPr/>
          </p:nvSpPr>
          <p:spPr>
            <a:xfrm>
              <a:off x="7596336" y="2348880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5" name="Прямоугольник 154"/>
            <p:cNvSpPr/>
            <p:nvPr/>
          </p:nvSpPr>
          <p:spPr>
            <a:xfrm>
              <a:off x="7164288" y="2348880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6" name="Прямоугольник 155"/>
            <p:cNvSpPr/>
            <p:nvPr/>
          </p:nvSpPr>
          <p:spPr>
            <a:xfrm>
              <a:off x="6732240" y="2348880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К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7" name="Прямоугольник 156"/>
            <p:cNvSpPr/>
            <p:nvPr/>
          </p:nvSpPr>
          <p:spPr>
            <a:xfrm>
              <a:off x="6300192" y="2348880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" name="Рисунок 157" descr="40000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5004048" y="260648"/>
            <a:ext cx="3810000" cy="2857500"/>
          </a:xfrm>
          <a:prstGeom prst="round2DiagRect">
            <a:avLst>
              <a:gd name="adj1" fmla="val 16667"/>
              <a:gd name="adj2" fmla="val 0"/>
            </a:avLst>
          </a:prstGeom>
          <a:ln w="38100" cap="sq">
            <a:solidFill>
              <a:srgbClr val="C000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grpSp>
        <p:nvGrpSpPr>
          <p:cNvPr id="3" name="Группа 25"/>
          <p:cNvGrpSpPr/>
          <p:nvPr/>
        </p:nvGrpSpPr>
        <p:grpSpPr>
          <a:xfrm>
            <a:off x="1775689" y="1004731"/>
            <a:ext cx="1560173" cy="384043"/>
            <a:chOff x="2771800" y="4293096"/>
            <a:chExt cx="1728192" cy="432048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4067944" y="429309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3635896" y="429309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3203848" y="429309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2771800" y="429309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" name="Группа 24"/>
          <p:cNvGrpSpPr/>
          <p:nvPr/>
        </p:nvGrpSpPr>
        <p:grpSpPr>
          <a:xfrm>
            <a:off x="2555776" y="620688"/>
            <a:ext cx="390043" cy="2304256"/>
            <a:chOff x="4572000" y="764704"/>
            <a:chExt cx="432048" cy="2592288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4572000" y="292494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4572000" y="249289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4572000" y="206084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4572000" y="162880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4572000" y="1196752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4572000" y="76470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" name="Группа 27"/>
          <p:cNvGrpSpPr/>
          <p:nvPr/>
        </p:nvGrpSpPr>
        <p:grpSpPr>
          <a:xfrm>
            <a:off x="2165732" y="1772816"/>
            <a:ext cx="1170130" cy="384043"/>
            <a:chOff x="2411760" y="3861048"/>
            <a:chExt cx="1296144" cy="432048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3275856" y="386104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2843808" y="386104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2411760" y="386104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" name="Группа 34"/>
          <p:cNvGrpSpPr/>
          <p:nvPr/>
        </p:nvGrpSpPr>
        <p:grpSpPr>
          <a:xfrm>
            <a:off x="605559" y="2540901"/>
            <a:ext cx="2340260" cy="384043"/>
            <a:chOff x="3059832" y="4725144"/>
            <a:chExt cx="2592288" cy="432048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5220072" y="472514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4788024" y="472514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4355976" y="472514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3923928" y="472514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3059832" y="472514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3491880" y="472514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" name="Группа 39"/>
          <p:cNvGrpSpPr/>
          <p:nvPr/>
        </p:nvGrpSpPr>
        <p:grpSpPr>
          <a:xfrm>
            <a:off x="1385646" y="1772816"/>
            <a:ext cx="390043" cy="1536171"/>
            <a:chOff x="1979712" y="4077072"/>
            <a:chExt cx="432048" cy="1728192"/>
          </a:xfrm>
        </p:grpSpPr>
        <p:sp>
          <p:nvSpPr>
            <p:cNvPr id="36" name="Прямоугольник 35"/>
            <p:cNvSpPr/>
            <p:nvPr/>
          </p:nvSpPr>
          <p:spPr>
            <a:xfrm>
              <a:off x="1979712" y="537321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1979712" y="494116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1979712" y="45091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1979712" y="4077072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" name="Группа 46"/>
          <p:cNvGrpSpPr/>
          <p:nvPr/>
        </p:nvGrpSpPr>
        <p:grpSpPr>
          <a:xfrm>
            <a:off x="605559" y="2540901"/>
            <a:ext cx="390043" cy="2279915"/>
            <a:chOff x="2267744" y="4293096"/>
            <a:chExt cx="432048" cy="2564904"/>
          </a:xfrm>
        </p:grpSpPr>
        <p:sp>
          <p:nvSpPr>
            <p:cNvPr id="41" name="Прямоугольник 40"/>
            <p:cNvSpPr/>
            <p:nvPr/>
          </p:nvSpPr>
          <p:spPr>
            <a:xfrm>
              <a:off x="2267744" y="6425952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2267744" y="602128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3" name="Прямоугольник 42"/>
            <p:cNvSpPr/>
            <p:nvPr/>
          </p:nvSpPr>
          <p:spPr>
            <a:xfrm>
              <a:off x="2267744" y="558924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" name="Прямоугольник 43"/>
            <p:cNvSpPr/>
            <p:nvPr/>
          </p:nvSpPr>
          <p:spPr>
            <a:xfrm>
              <a:off x="2267744" y="5157192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" name="Прямоугольник 44"/>
            <p:cNvSpPr/>
            <p:nvPr/>
          </p:nvSpPr>
          <p:spPr>
            <a:xfrm>
              <a:off x="2267744" y="472514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6" name="Прямоугольник 45"/>
            <p:cNvSpPr/>
            <p:nvPr/>
          </p:nvSpPr>
          <p:spPr>
            <a:xfrm>
              <a:off x="2267744" y="429309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9" name="Группа 55"/>
          <p:cNvGrpSpPr/>
          <p:nvPr/>
        </p:nvGrpSpPr>
        <p:grpSpPr>
          <a:xfrm>
            <a:off x="605559" y="4077072"/>
            <a:ext cx="3120347" cy="384043"/>
            <a:chOff x="3923928" y="4509120"/>
            <a:chExt cx="3456384" cy="432048"/>
          </a:xfrm>
        </p:grpSpPr>
        <p:sp>
          <p:nvSpPr>
            <p:cNvPr id="48" name="Прямоугольник 47"/>
            <p:cNvSpPr/>
            <p:nvPr/>
          </p:nvSpPr>
          <p:spPr>
            <a:xfrm>
              <a:off x="6948264" y="45091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9" name="Прямоугольник 48"/>
            <p:cNvSpPr/>
            <p:nvPr/>
          </p:nvSpPr>
          <p:spPr>
            <a:xfrm>
              <a:off x="6516216" y="45091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6084168" y="45091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" name="Прямоугольник 50"/>
            <p:cNvSpPr/>
            <p:nvPr/>
          </p:nvSpPr>
          <p:spPr>
            <a:xfrm>
              <a:off x="5652120" y="45091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" name="Прямоугольник 51"/>
            <p:cNvSpPr/>
            <p:nvPr/>
          </p:nvSpPr>
          <p:spPr>
            <a:xfrm>
              <a:off x="5220072" y="45091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4788024" y="45091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4" name="Прямоугольник 53"/>
            <p:cNvSpPr/>
            <p:nvPr/>
          </p:nvSpPr>
          <p:spPr>
            <a:xfrm>
              <a:off x="4355976" y="45091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5" name="Прямоугольник 54"/>
            <p:cNvSpPr/>
            <p:nvPr/>
          </p:nvSpPr>
          <p:spPr>
            <a:xfrm>
              <a:off x="3923928" y="45091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0" name="Группа 62"/>
          <p:cNvGrpSpPr/>
          <p:nvPr/>
        </p:nvGrpSpPr>
        <p:grpSpPr>
          <a:xfrm>
            <a:off x="1385646" y="4077072"/>
            <a:ext cx="390043" cy="2304256"/>
            <a:chOff x="7164288" y="1700808"/>
            <a:chExt cx="432048" cy="2592288"/>
          </a:xfrm>
        </p:grpSpPr>
        <p:sp>
          <p:nvSpPr>
            <p:cNvPr id="57" name="Прямоугольник 56"/>
            <p:cNvSpPr/>
            <p:nvPr/>
          </p:nvSpPr>
          <p:spPr>
            <a:xfrm>
              <a:off x="7164288" y="386104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8" name="Прямоугольник 57"/>
            <p:cNvSpPr/>
            <p:nvPr/>
          </p:nvSpPr>
          <p:spPr>
            <a:xfrm>
              <a:off x="7164288" y="342900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9" name="Прямоугольник 58"/>
            <p:cNvSpPr/>
            <p:nvPr/>
          </p:nvSpPr>
          <p:spPr>
            <a:xfrm>
              <a:off x="7164288" y="2996952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0" name="Прямоугольник 59"/>
            <p:cNvSpPr/>
            <p:nvPr/>
          </p:nvSpPr>
          <p:spPr>
            <a:xfrm>
              <a:off x="7164288" y="256490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1" name="Прямоугольник 60"/>
            <p:cNvSpPr/>
            <p:nvPr/>
          </p:nvSpPr>
          <p:spPr>
            <a:xfrm>
              <a:off x="7164288" y="213285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2" name="Прямоугольник 61"/>
            <p:cNvSpPr/>
            <p:nvPr/>
          </p:nvSpPr>
          <p:spPr>
            <a:xfrm>
              <a:off x="7164288" y="170080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1" name="Группа 70"/>
          <p:cNvGrpSpPr/>
          <p:nvPr/>
        </p:nvGrpSpPr>
        <p:grpSpPr>
          <a:xfrm>
            <a:off x="2945819" y="2924944"/>
            <a:ext cx="390043" cy="2688299"/>
            <a:chOff x="7812360" y="2420888"/>
            <a:chExt cx="432048" cy="3024336"/>
          </a:xfrm>
        </p:grpSpPr>
        <p:sp>
          <p:nvSpPr>
            <p:cNvPr id="64" name="Прямоугольник 63"/>
            <p:cNvSpPr/>
            <p:nvPr/>
          </p:nvSpPr>
          <p:spPr>
            <a:xfrm>
              <a:off x="7812360" y="501317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5" name="Прямоугольник 64"/>
            <p:cNvSpPr/>
            <p:nvPr/>
          </p:nvSpPr>
          <p:spPr>
            <a:xfrm>
              <a:off x="7812360" y="458112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6" name="Прямоугольник 65"/>
            <p:cNvSpPr/>
            <p:nvPr/>
          </p:nvSpPr>
          <p:spPr>
            <a:xfrm>
              <a:off x="7812360" y="414908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7" name="Прямоугольник 66"/>
            <p:cNvSpPr/>
            <p:nvPr/>
          </p:nvSpPr>
          <p:spPr>
            <a:xfrm>
              <a:off x="7812360" y="3717032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8" name="Прямоугольник 67"/>
            <p:cNvSpPr/>
            <p:nvPr/>
          </p:nvSpPr>
          <p:spPr>
            <a:xfrm>
              <a:off x="7812360" y="328498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9" name="Прямоугольник 68"/>
            <p:cNvSpPr/>
            <p:nvPr/>
          </p:nvSpPr>
          <p:spPr>
            <a:xfrm>
              <a:off x="7812360" y="285293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0" name="Прямоугольник 69"/>
            <p:cNvSpPr/>
            <p:nvPr/>
          </p:nvSpPr>
          <p:spPr>
            <a:xfrm>
              <a:off x="7812360" y="242088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2" name="Группа 75"/>
          <p:cNvGrpSpPr/>
          <p:nvPr/>
        </p:nvGrpSpPr>
        <p:grpSpPr>
          <a:xfrm>
            <a:off x="2165732" y="4845157"/>
            <a:ext cx="1560173" cy="384043"/>
            <a:chOff x="755576" y="908720"/>
            <a:chExt cx="1728192" cy="432048"/>
          </a:xfrm>
        </p:grpSpPr>
        <p:sp>
          <p:nvSpPr>
            <p:cNvPr id="72" name="Прямоугольник 71"/>
            <p:cNvSpPr/>
            <p:nvPr/>
          </p:nvSpPr>
          <p:spPr>
            <a:xfrm>
              <a:off x="2051720" y="9087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3" name="Прямоугольник 72"/>
            <p:cNvSpPr/>
            <p:nvPr/>
          </p:nvSpPr>
          <p:spPr>
            <a:xfrm>
              <a:off x="1619672" y="9087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4" name="Прямоугольник 73"/>
            <p:cNvSpPr/>
            <p:nvPr/>
          </p:nvSpPr>
          <p:spPr>
            <a:xfrm>
              <a:off x="1187624" y="9087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5" name="Прямоугольник 74"/>
            <p:cNvSpPr/>
            <p:nvPr/>
          </p:nvSpPr>
          <p:spPr>
            <a:xfrm>
              <a:off x="755576" y="9087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5" name="Группа 83"/>
          <p:cNvGrpSpPr/>
          <p:nvPr/>
        </p:nvGrpSpPr>
        <p:grpSpPr>
          <a:xfrm>
            <a:off x="2555776" y="3308987"/>
            <a:ext cx="2730303" cy="384043"/>
            <a:chOff x="5868144" y="2348880"/>
            <a:chExt cx="3024336" cy="432048"/>
          </a:xfrm>
        </p:grpSpPr>
        <p:sp>
          <p:nvSpPr>
            <p:cNvPr id="77" name="Прямоугольник 76"/>
            <p:cNvSpPr/>
            <p:nvPr/>
          </p:nvSpPr>
          <p:spPr>
            <a:xfrm>
              <a:off x="5868144" y="234888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8" name="Прямоугольник 77"/>
            <p:cNvSpPr/>
            <p:nvPr/>
          </p:nvSpPr>
          <p:spPr>
            <a:xfrm>
              <a:off x="8460432" y="234888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9" name="Прямоугольник 78"/>
            <p:cNvSpPr/>
            <p:nvPr/>
          </p:nvSpPr>
          <p:spPr>
            <a:xfrm>
              <a:off x="8028384" y="234888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0" name="Прямоугольник 79"/>
            <p:cNvSpPr/>
            <p:nvPr/>
          </p:nvSpPr>
          <p:spPr>
            <a:xfrm>
              <a:off x="7596336" y="234888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1" name="Прямоугольник 80"/>
            <p:cNvSpPr/>
            <p:nvPr/>
          </p:nvSpPr>
          <p:spPr>
            <a:xfrm>
              <a:off x="7164288" y="234888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" name="Прямоугольник 81"/>
            <p:cNvSpPr/>
            <p:nvPr/>
          </p:nvSpPr>
          <p:spPr>
            <a:xfrm>
              <a:off x="6732240" y="234888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3" name="Прямоугольник 82"/>
            <p:cNvSpPr/>
            <p:nvPr/>
          </p:nvSpPr>
          <p:spPr>
            <a:xfrm>
              <a:off x="6300192" y="234888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6" name="Группа 90"/>
          <p:cNvGrpSpPr/>
          <p:nvPr/>
        </p:nvGrpSpPr>
        <p:grpSpPr>
          <a:xfrm>
            <a:off x="4115949" y="1772816"/>
            <a:ext cx="390043" cy="2688299"/>
            <a:chOff x="1043608" y="3140968"/>
            <a:chExt cx="432048" cy="3024336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1043608" y="314096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5" name="Прямоугольник 84"/>
            <p:cNvSpPr/>
            <p:nvPr/>
          </p:nvSpPr>
          <p:spPr>
            <a:xfrm>
              <a:off x="1043608" y="357301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6" name="Прямоугольник 85"/>
            <p:cNvSpPr/>
            <p:nvPr/>
          </p:nvSpPr>
          <p:spPr>
            <a:xfrm>
              <a:off x="1043608" y="400506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7" name="Прямоугольник 86"/>
            <p:cNvSpPr/>
            <p:nvPr/>
          </p:nvSpPr>
          <p:spPr>
            <a:xfrm>
              <a:off x="1043608" y="4437112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8" name="Прямоугольник 87"/>
            <p:cNvSpPr/>
            <p:nvPr/>
          </p:nvSpPr>
          <p:spPr>
            <a:xfrm>
              <a:off x="1043608" y="573325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9" name="Прямоугольник 88"/>
            <p:cNvSpPr/>
            <p:nvPr/>
          </p:nvSpPr>
          <p:spPr>
            <a:xfrm>
              <a:off x="1043608" y="486916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0" name="Прямоугольник 89"/>
            <p:cNvSpPr/>
            <p:nvPr/>
          </p:nvSpPr>
          <p:spPr>
            <a:xfrm>
              <a:off x="1043608" y="530120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4" name="Скругленный прямоугольник 93"/>
          <p:cNvSpPr/>
          <p:nvPr/>
        </p:nvSpPr>
        <p:spPr>
          <a:xfrm>
            <a:off x="4644008" y="3861048"/>
            <a:ext cx="4320480" cy="2304256"/>
          </a:xfrm>
          <a:prstGeom prst="roundRect">
            <a:avLst/>
          </a:prstGeom>
          <a:solidFill>
            <a:srgbClr val="FFFF66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Опустел уже наш сад,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Паутинки вдаль летят,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на южный край земли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Потянулись журавли.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Распахнулись двери школ.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Что за месяц к </a:t>
            </a:r>
            <a:r>
              <a:rPr lang="ru-RU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нам </a:t>
            </a:r>
            <a:r>
              <a:rPr 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пришёл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8" name="Группа 24"/>
          <p:cNvGrpSpPr/>
          <p:nvPr/>
        </p:nvGrpSpPr>
        <p:grpSpPr>
          <a:xfrm>
            <a:off x="2555776" y="620688"/>
            <a:ext cx="390043" cy="2304256"/>
            <a:chOff x="4572000" y="764704"/>
            <a:chExt cx="432048" cy="2592288"/>
          </a:xfrm>
        </p:grpSpPr>
        <p:sp>
          <p:nvSpPr>
            <p:cNvPr id="100" name="Прямоугольник 99"/>
            <p:cNvSpPr/>
            <p:nvPr/>
          </p:nvSpPr>
          <p:spPr>
            <a:xfrm>
              <a:off x="4572000" y="292494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Ь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1" name="Прямоугольник 100"/>
            <p:cNvSpPr/>
            <p:nvPr/>
          </p:nvSpPr>
          <p:spPr>
            <a:xfrm>
              <a:off x="4572000" y="249289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Р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2" name="Прямоугольник 101"/>
            <p:cNvSpPr/>
            <p:nvPr/>
          </p:nvSpPr>
          <p:spPr>
            <a:xfrm>
              <a:off x="4572000" y="206084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" name="Прямоугольник 102"/>
            <p:cNvSpPr/>
            <p:nvPr/>
          </p:nvSpPr>
          <p:spPr>
            <a:xfrm>
              <a:off x="4572000" y="162880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" name="Прямоугольник 103"/>
            <p:cNvSpPr/>
            <p:nvPr/>
          </p:nvSpPr>
          <p:spPr>
            <a:xfrm>
              <a:off x="4572000" y="1196752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Н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5" name="Прямоугольник 104"/>
            <p:cNvSpPr/>
            <p:nvPr/>
          </p:nvSpPr>
          <p:spPr>
            <a:xfrm>
              <a:off x="4572000" y="76470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Я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06" name="Управляющая кнопка: далее 105">
            <a:hlinkClick r:id="" action="ppaction://hlinkshowjump?jump=nextslide" highlightClick="1"/>
          </p:cNvPr>
          <p:cNvSpPr/>
          <p:nvPr/>
        </p:nvSpPr>
        <p:spPr>
          <a:xfrm>
            <a:off x="8388424" y="6237312"/>
            <a:ext cx="576064" cy="432048"/>
          </a:xfrm>
          <a:prstGeom prst="actionButtonForwardNex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5" name="Группа 25"/>
          <p:cNvGrpSpPr/>
          <p:nvPr/>
        </p:nvGrpSpPr>
        <p:grpSpPr>
          <a:xfrm>
            <a:off x="1763688" y="980728"/>
            <a:ext cx="1560173" cy="384043"/>
            <a:chOff x="2771800" y="4293096"/>
            <a:chExt cx="1728192" cy="432048"/>
          </a:xfrm>
          <a:noFill/>
        </p:grpSpPr>
        <p:sp>
          <p:nvSpPr>
            <p:cNvPr id="97" name="Прямоугольник 96"/>
            <p:cNvSpPr/>
            <p:nvPr/>
          </p:nvSpPr>
          <p:spPr>
            <a:xfrm>
              <a:off x="4067944" y="4293096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Ь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9" name="Прямоугольник 98"/>
            <p:cNvSpPr/>
            <p:nvPr/>
          </p:nvSpPr>
          <p:spPr>
            <a:xfrm>
              <a:off x="3635896" y="4293096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7" name="Прямоугольник 106"/>
            <p:cNvSpPr/>
            <p:nvPr/>
          </p:nvSpPr>
          <p:spPr>
            <a:xfrm>
              <a:off x="3203848" y="4293096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Ю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8" name="Прямоугольник 107"/>
            <p:cNvSpPr/>
            <p:nvPr/>
          </p:nvSpPr>
          <p:spPr>
            <a:xfrm>
              <a:off x="2771800" y="4293096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И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0" name="Группа 39"/>
          <p:cNvGrpSpPr/>
          <p:nvPr/>
        </p:nvGrpSpPr>
        <p:grpSpPr>
          <a:xfrm>
            <a:off x="1403648" y="1772816"/>
            <a:ext cx="390043" cy="1536171"/>
            <a:chOff x="1979712" y="4077072"/>
            <a:chExt cx="432048" cy="1728192"/>
          </a:xfrm>
          <a:noFill/>
        </p:grpSpPr>
        <p:sp>
          <p:nvSpPr>
            <p:cNvPr id="109" name="Прямоугольник 108"/>
            <p:cNvSpPr/>
            <p:nvPr/>
          </p:nvSpPr>
          <p:spPr>
            <a:xfrm>
              <a:off x="1979712" y="5373216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Т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0" name="Прямоугольник 109"/>
            <p:cNvSpPr/>
            <p:nvPr/>
          </p:nvSpPr>
          <p:spPr>
            <a:xfrm>
              <a:off x="1979712" y="4941168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Р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1" name="Прямоугольник 110"/>
            <p:cNvSpPr/>
            <p:nvPr/>
          </p:nvSpPr>
          <p:spPr>
            <a:xfrm>
              <a:off x="1979712" y="4509120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2" name="Прямоугольник 111"/>
            <p:cNvSpPr/>
            <p:nvPr/>
          </p:nvSpPr>
          <p:spPr>
            <a:xfrm>
              <a:off x="1979712" y="4077072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М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7" name="Группа 27"/>
          <p:cNvGrpSpPr/>
          <p:nvPr/>
        </p:nvGrpSpPr>
        <p:grpSpPr>
          <a:xfrm>
            <a:off x="2123728" y="1772816"/>
            <a:ext cx="1224136" cy="384043"/>
            <a:chOff x="2411760" y="3861048"/>
            <a:chExt cx="1296144" cy="432048"/>
          </a:xfrm>
          <a:noFill/>
        </p:grpSpPr>
        <p:sp>
          <p:nvSpPr>
            <p:cNvPr id="115" name="Прямоугольник 114"/>
            <p:cNvSpPr/>
            <p:nvPr/>
          </p:nvSpPr>
          <p:spPr>
            <a:xfrm>
              <a:off x="3275856" y="3861048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Й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6" name="Прямоугольник 115"/>
            <p:cNvSpPr/>
            <p:nvPr/>
          </p:nvSpPr>
          <p:spPr>
            <a:xfrm>
              <a:off x="2843808" y="3861048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7" name="Прямоугольник 116"/>
            <p:cNvSpPr/>
            <p:nvPr/>
          </p:nvSpPr>
          <p:spPr>
            <a:xfrm>
              <a:off x="2411760" y="3861048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М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6" name="Группа 90"/>
          <p:cNvGrpSpPr/>
          <p:nvPr/>
        </p:nvGrpSpPr>
        <p:grpSpPr>
          <a:xfrm>
            <a:off x="4067944" y="1772816"/>
            <a:ext cx="432049" cy="2688299"/>
            <a:chOff x="1043608" y="3140968"/>
            <a:chExt cx="432048" cy="3024336"/>
          </a:xfrm>
          <a:noFill/>
        </p:grpSpPr>
        <p:sp>
          <p:nvSpPr>
            <p:cNvPr id="119" name="Прямоугольник 118"/>
            <p:cNvSpPr/>
            <p:nvPr/>
          </p:nvSpPr>
          <p:spPr>
            <a:xfrm>
              <a:off x="1043608" y="3140968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О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" name="Прямоугольник 119"/>
            <p:cNvSpPr/>
            <p:nvPr/>
          </p:nvSpPr>
          <p:spPr>
            <a:xfrm>
              <a:off x="1043608" y="3573016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К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1" name="Прямоугольник 120"/>
            <p:cNvSpPr/>
            <p:nvPr/>
          </p:nvSpPr>
          <p:spPr>
            <a:xfrm>
              <a:off x="1043608" y="4005064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Т</a:t>
              </a:r>
            </a:p>
          </p:txBody>
        </p:sp>
        <p:sp>
          <p:nvSpPr>
            <p:cNvPr id="122" name="Прямоугольник 121"/>
            <p:cNvSpPr/>
            <p:nvPr/>
          </p:nvSpPr>
          <p:spPr>
            <a:xfrm>
              <a:off x="1043608" y="4437112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Я</a:t>
              </a:r>
            </a:p>
          </p:txBody>
        </p:sp>
        <p:sp>
          <p:nvSpPr>
            <p:cNvPr id="123" name="Прямоугольник 122"/>
            <p:cNvSpPr/>
            <p:nvPr/>
          </p:nvSpPr>
          <p:spPr>
            <a:xfrm>
              <a:off x="1043608" y="5733256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Ь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4" name="Прямоугольник 123"/>
            <p:cNvSpPr/>
            <p:nvPr/>
          </p:nvSpPr>
          <p:spPr>
            <a:xfrm>
              <a:off x="1043608" y="4869160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Б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5" name="Прямоугольник 124"/>
            <p:cNvSpPr/>
            <p:nvPr/>
          </p:nvSpPr>
          <p:spPr>
            <a:xfrm>
              <a:off x="1043608" y="5301208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Р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3" name="Группа 46"/>
          <p:cNvGrpSpPr/>
          <p:nvPr/>
        </p:nvGrpSpPr>
        <p:grpSpPr>
          <a:xfrm>
            <a:off x="611560" y="2564904"/>
            <a:ext cx="390043" cy="2279915"/>
            <a:chOff x="2267744" y="4293096"/>
            <a:chExt cx="432048" cy="2564904"/>
          </a:xfrm>
          <a:noFill/>
        </p:grpSpPr>
        <p:sp>
          <p:nvSpPr>
            <p:cNvPr id="127" name="Прямоугольник 126"/>
            <p:cNvSpPr/>
            <p:nvPr/>
          </p:nvSpPr>
          <p:spPr>
            <a:xfrm>
              <a:off x="2267744" y="6425952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Т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8" name="Прямоугольник 127"/>
            <p:cNvSpPr/>
            <p:nvPr/>
          </p:nvSpPr>
          <p:spPr>
            <a:xfrm>
              <a:off x="2267744" y="6021288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С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9" name="Прямоугольник 128"/>
            <p:cNvSpPr/>
            <p:nvPr/>
          </p:nvSpPr>
          <p:spPr>
            <a:xfrm>
              <a:off x="2267744" y="5589240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У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0" name="Прямоугольник 129"/>
            <p:cNvSpPr/>
            <p:nvPr/>
          </p:nvSpPr>
          <p:spPr>
            <a:xfrm>
              <a:off x="2267744" y="5157192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Г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1" name="Прямоугольник 130"/>
            <p:cNvSpPr/>
            <p:nvPr/>
          </p:nvSpPr>
          <p:spPr>
            <a:xfrm>
              <a:off x="2267744" y="4725144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2" name="Прямоугольник 131"/>
            <p:cNvSpPr/>
            <p:nvPr/>
          </p:nvSpPr>
          <p:spPr>
            <a:xfrm>
              <a:off x="2267744" y="4293096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1" name="Группа 34"/>
          <p:cNvGrpSpPr/>
          <p:nvPr/>
        </p:nvGrpSpPr>
        <p:grpSpPr>
          <a:xfrm>
            <a:off x="611560" y="2492896"/>
            <a:ext cx="2340260" cy="504056"/>
            <a:chOff x="3059832" y="4725144"/>
            <a:chExt cx="2592288" cy="432048"/>
          </a:xfrm>
          <a:noFill/>
        </p:grpSpPr>
        <p:sp>
          <p:nvSpPr>
            <p:cNvPr id="134" name="Прямоугольник 133"/>
            <p:cNvSpPr/>
            <p:nvPr/>
          </p:nvSpPr>
          <p:spPr>
            <a:xfrm>
              <a:off x="5220072" y="4725144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5" name="Прямоугольник 134"/>
            <p:cNvSpPr/>
            <p:nvPr/>
          </p:nvSpPr>
          <p:spPr>
            <a:xfrm>
              <a:off x="4788024" y="4725144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Л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6" name="Прямоугольник 135"/>
            <p:cNvSpPr/>
            <p:nvPr/>
          </p:nvSpPr>
          <p:spPr>
            <a:xfrm>
              <a:off x="4355976" y="4725144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Е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7" name="Прямоугольник 136"/>
            <p:cNvSpPr/>
            <p:nvPr/>
          </p:nvSpPr>
          <p:spPr>
            <a:xfrm>
              <a:off x="3923928" y="4725144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8" name="Прямоугольник 137"/>
            <p:cNvSpPr/>
            <p:nvPr/>
          </p:nvSpPr>
          <p:spPr>
            <a:xfrm>
              <a:off x="3059832" y="4725144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9" name="Прямоугольник 138"/>
            <p:cNvSpPr/>
            <p:nvPr/>
          </p:nvSpPr>
          <p:spPr>
            <a:xfrm>
              <a:off x="3491880" y="4725144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П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6" name="Группа 70"/>
          <p:cNvGrpSpPr/>
          <p:nvPr/>
        </p:nvGrpSpPr>
        <p:grpSpPr>
          <a:xfrm>
            <a:off x="2915816" y="2924944"/>
            <a:ext cx="432048" cy="2688299"/>
            <a:chOff x="7812360" y="2420888"/>
            <a:chExt cx="432048" cy="3024336"/>
          </a:xfrm>
          <a:noFill/>
        </p:grpSpPr>
        <p:sp>
          <p:nvSpPr>
            <p:cNvPr id="144" name="Прямоугольник 143"/>
            <p:cNvSpPr/>
            <p:nvPr/>
          </p:nvSpPr>
          <p:spPr>
            <a:xfrm>
              <a:off x="7812360" y="5013176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Ь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5" name="Прямоугольник 144"/>
            <p:cNvSpPr/>
            <p:nvPr/>
          </p:nvSpPr>
          <p:spPr>
            <a:xfrm>
              <a:off x="7812360" y="4581128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Л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6" name="Прямоугольник 145"/>
            <p:cNvSpPr/>
            <p:nvPr/>
          </p:nvSpPr>
          <p:spPr>
            <a:xfrm>
              <a:off x="7812360" y="4149080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7" name="Прямоугольник 146"/>
            <p:cNvSpPr/>
            <p:nvPr/>
          </p:nvSpPr>
          <p:spPr>
            <a:xfrm>
              <a:off x="7812360" y="3717032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Р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8" name="Прямоугольник 147"/>
            <p:cNvSpPr/>
            <p:nvPr/>
          </p:nvSpPr>
          <p:spPr>
            <a:xfrm>
              <a:off x="7812360" y="3284984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9" name="Прямоугольник 148"/>
            <p:cNvSpPr/>
            <p:nvPr/>
          </p:nvSpPr>
          <p:spPr>
            <a:xfrm>
              <a:off x="7812360" y="2852936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Е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0" name="Прямоугольник 149"/>
            <p:cNvSpPr/>
            <p:nvPr/>
          </p:nvSpPr>
          <p:spPr>
            <a:xfrm>
              <a:off x="7812360" y="2420888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Ф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40" name="Стрелка вниз 139"/>
          <p:cNvSpPr/>
          <p:nvPr/>
        </p:nvSpPr>
        <p:spPr>
          <a:xfrm rot="16200000">
            <a:off x="179512" y="4077072"/>
            <a:ext cx="360040" cy="36004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84" name="Группа 83"/>
          <p:cNvGrpSpPr/>
          <p:nvPr/>
        </p:nvGrpSpPr>
        <p:grpSpPr>
          <a:xfrm>
            <a:off x="2555776" y="3284984"/>
            <a:ext cx="2664296" cy="384043"/>
            <a:chOff x="5868144" y="2348880"/>
            <a:chExt cx="3024336" cy="432048"/>
          </a:xfrm>
          <a:noFill/>
        </p:grpSpPr>
        <p:sp>
          <p:nvSpPr>
            <p:cNvPr id="151" name="Прямоугольник 150"/>
            <p:cNvSpPr/>
            <p:nvPr/>
          </p:nvSpPr>
          <p:spPr>
            <a:xfrm>
              <a:off x="5868144" y="2348880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Д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2" name="Прямоугольник 151"/>
            <p:cNvSpPr/>
            <p:nvPr/>
          </p:nvSpPr>
          <p:spPr>
            <a:xfrm>
              <a:off x="8460432" y="2348880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Ь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3" name="Прямоугольник 152"/>
            <p:cNvSpPr/>
            <p:nvPr/>
          </p:nvSpPr>
          <p:spPr>
            <a:xfrm>
              <a:off x="8028384" y="2348880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Р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4" name="Прямоугольник 153"/>
            <p:cNvSpPr/>
            <p:nvPr/>
          </p:nvSpPr>
          <p:spPr>
            <a:xfrm>
              <a:off x="7596336" y="2348880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5" name="Прямоугольник 154"/>
            <p:cNvSpPr/>
            <p:nvPr/>
          </p:nvSpPr>
          <p:spPr>
            <a:xfrm>
              <a:off x="7164288" y="2348880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6" name="Прямоугольник 155"/>
            <p:cNvSpPr/>
            <p:nvPr/>
          </p:nvSpPr>
          <p:spPr>
            <a:xfrm>
              <a:off x="6732240" y="2348880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К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7" name="Прямоугольник 156"/>
            <p:cNvSpPr/>
            <p:nvPr/>
          </p:nvSpPr>
          <p:spPr>
            <a:xfrm>
              <a:off x="6300192" y="2348880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59" name="Группа 55"/>
          <p:cNvGrpSpPr/>
          <p:nvPr/>
        </p:nvGrpSpPr>
        <p:grpSpPr>
          <a:xfrm>
            <a:off x="611560" y="4077072"/>
            <a:ext cx="3120347" cy="384043"/>
            <a:chOff x="3923928" y="4509120"/>
            <a:chExt cx="3456384" cy="432048"/>
          </a:xfrm>
          <a:noFill/>
        </p:grpSpPr>
        <p:sp>
          <p:nvSpPr>
            <p:cNvPr id="160" name="Прямоугольник 159"/>
            <p:cNvSpPr/>
            <p:nvPr/>
          </p:nvSpPr>
          <p:spPr>
            <a:xfrm>
              <a:off x="6948264" y="4509120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Ь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1" name="Прямоугольник 160"/>
            <p:cNvSpPr/>
            <p:nvPr/>
          </p:nvSpPr>
          <p:spPr>
            <a:xfrm>
              <a:off x="6516216" y="4509120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2" name="Прямоугольник 161"/>
            <p:cNvSpPr/>
            <p:nvPr/>
          </p:nvSpPr>
          <p:spPr>
            <a:xfrm>
              <a:off x="6084168" y="4509120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Б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3" name="Прямоугольник 162"/>
            <p:cNvSpPr/>
            <p:nvPr/>
          </p:nvSpPr>
          <p:spPr>
            <a:xfrm>
              <a:off x="5652120" y="4509120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Я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4" name="Прямоугольник 163"/>
            <p:cNvSpPr/>
            <p:nvPr/>
          </p:nvSpPr>
          <p:spPr>
            <a:xfrm>
              <a:off x="5220072" y="4509120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Т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5" name="Прямоугольник 164"/>
            <p:cNvSpPr/>
            <p:nvPr/>
          </p:nvSpPr>
          <p:spPr>
            <a:xfrm>
              <a:off x="4788024" y="4509120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Н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6" name="Прямоугольник 165"/>
            <p:cNvSpPr/>
            <p:nvPr/>
          </p:nvSpPr>
          <p:spPr>
            <a:xfrm>
              <a:off x="4355976" y="4509120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Е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7" name="Прямоугольник 166"/>
            <p:cNvSpPr/>
            <p:nvPr/>
          </p:nvSpPr>
          <p:spPr>
            <a:xfrm>
              <a:off x="3923928" y="4509120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8" name="Рисунок 167" descr="40845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5004048" y="260648"/>
            <a:ext cx="3810000" cy="2857500"/>
          </a:xfrm>
          <a:prstGeom prst="round2DiagRect">
            <a:avLst>
              <a:gd name="adj1" fmla="val 16667"/>
              <a:gd name="adj2" fmla="val 0"/>
            </a:avLst>
          </a:prstGeom>
          <a:ln w="38100" cap="sq">
            <a:solidFill>
              <a:srgbClr val="C000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grpSp>
        <p:nvGrpSpPr>
          <p:cNvPr id="3" name="Группа 25"/>
          <p:cNvGrpSpPr/>
          <p:nvPr/>
        </p:nvGrpSpPr>
        <p:grpSpPr>
          <a:xfrm>
            <a:off x="1775689" y="1004731"/>
            <a:ext cx="1560173" cy="384043"/>
            <a:chOff x="2771800" y="4293096"/>
            <a:chExt cx="1728192" cy="432048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4067944" y="429309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3635896" y="429309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3203848" y="429309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2771800" y="429309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" name="Группа 24"/>
          <p:cNvGrpSpPr/>
          <p:nvPr/>
        </p:nvGrpSpPr>
        <p:grpSpPr>
          <a:xfrm>
            <a:off x="2555776" y="620688"/>
            <a:ext cx="390043" cy="2304256"/>
            <a:chOff x="4572000" y="764704"/>
            <a:chExt cx="432048" cy="2592288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4572000" y="292494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4572000" y="249289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4572000" y="206084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4572000" y="162880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4572000" y="1196752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4572000" y="76470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" name="Группа 27"/>
          <p:cNvGrpSpPr/>
          <p:nvPr/>
        </p:nvGrpSpPr>
        <p:grpSpPr>
          <a:xfrm>
            <a:off x="2165732" y="1772816"/>
            <a:ext cx="1170130" cy="384043"/>
            <a:chOff x="2411760" y="3861048"/>
            <a:chExt cx="1296144" cy="432048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3275856" y="386104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2843808" y="386104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2411760" y="386104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" name="Группа 34"/>
          <p:cNvGrpSpPr/>
          <p:nvPr/>
        </p:nvGrpSpPr>
        <p:grpSpPr>
          <a:xfrm>
            <a:off x="605559" y="2540901"/>
            <a:ext cx="2340260" cy="384043"/>
            <a:chOff x="3059832" y="4725144"/>
            <a:chExt cx="2592288" cy="432048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5220072" y="472514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4788024" y="472514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4355976" y="472514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3923928" y="472514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3059832" y="472514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3491880" y="472514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" name="Группа 39"/>
          <p:cNvGrpSpPr/>
          <p:nvPr/>
        </p:nvGrpSpPr>
        <p:grpSpPr>
          <a:xfrm>
            <a:off x="1385646" y="1772816"/>
            <a:ext cx="390043" cy="1536171"/>
            <a:chOff x="1979712" y="4077072"/>
            <a:chExt cx="432048" cy="1728192"/>
          </a:xfrm>
        </p:grpSpPr>
        <p:sp>
          <p:nvSpPr>
            <p:cNvPr id="36" name="Прямоугольник 35"/>
            <p:cNvSpPr/>
            <p:nvPr/>
          </p:nvSpPr>
          <p:spPr>
            <a:xfrm>
              <a:off x="1979712" y="537321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1979712" y="494116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1979712" y="45091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1979712" y="4077072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" name="Группа 46"/>
          <p:cNvGrpSpPr/>
          <p:nvPr/>
        </p:nvGrpSpPr>
        <p:grpSpPr>
          <a:xfrm>
            <a:off x="605559" y="2540901"/>
            <a:ext cx="390043" cy="2279915"/>
            <a:chOff x="2267744" y="4293096"/>
            <a:chExt cx="432048" cy="2564904"/>
          </a:xfrm>
        </p:grpSpPr>
        <p:sp>
          <p:nvSpPr>
            <p:cNvPr id="41" name="Прямоугольник 40"/>
            <p:cNvSpPr/>
            <p:nvPr/>
          </p:nvSpPr>
          <p:spPr>
            <a:xfrm>
              <a:off x="2267744" y="6425952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2267744" y="602128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3" name="Прямоугольник 42"/>
            <p:cNvSpPr/>
            <p:nvPr/>
          </p:nvSpPr>
          <p:spPr>
            <a:xfrm>
              <a:off x="2267744" y="558924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" name="Прямоугольник 43"/>
            <p:cNvSpPr/>
            <p:nvPr/>
          </p:nvSpPr>
          <p:spPr>
            <a:xfrm>
              <a:off x="2267744" y="5157192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" name="Прямоугольник 44"/>
            <p:cNvSpPr/>
            <p:nvPr/>
          </p:nvSpPr>
          <p:spPr>
            <a:xfrm>
              <a:off x="2267744" y="472514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6" name="Прямоугольник 45"/>
            <p:cNvSpPr/>
            <p:nvPr/>
          </p:nvSpPr>
          <p:spPr>
            <a:xfrm>
              <a:off x="2267744" y="429309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9" name="Группа 55"/>
          <p:cNvGrpSpPr/>
          <p:nvPr/>
        </p:nvGrpSpPr>
        <p:grpSpPr>
          <a:xfrm>
            <a:off x="605559" y="4077072"/>
            <a:ext cx="3120347" cy="384043"/>
            <a:chOff x="3923928" y="4509120"/>
            <a:chExt cx="3456384" cy="432048"/>
          </a:xfrm>
        </p:grpSpPr>
        <p:sp>
          <p:nvSpPr>
            <p:cNvPr id="48" name="Прямоугольник 47"/>
            <p:cNvSpPr/>
            <p:nvPr/>
          </p:nvSpPr>
          <p:spPr>
            <a:xfrm>
              <a:off x="6948264" y="45091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9" name="Прямоугольник 48"/>
            <p:cNvSpPr/>
            <p:nvPr/>
          </p:nvSpPr>
          <p:spPr>
            <a:xfrm>
              <a:off x="6516216" y="45091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6084168" y="45091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" name="Прямоугольник 50"/>
            <p:cNvSpPr/>
            <p:nvPr/>
          </p:nvSpPr>
          <p:spPr>
            <a:xfrm>
              <a:off x="5652120" y="45091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" name="Прямоугольник 51"/>
            <p:cNvSpPr/>
            <p:nvPr/>
          </p:nvSpPr>
          <p:spPr>
            <a:xfrm>
              <a:off x="5220072" y="45091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4788024" y="45091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4" name="Прямоугольник 53"/>
            <p:cNvSpPr/>
            <p:nvPr/>
          </p:nvSpPr>
          <p:spPr>
            <a:xfrm>
              <a:off x="4355976" y="45091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5" name="Прямоугольник 54"/>
            <p:cNvSpPr/>
            <p:nvPr/>
          </p:nvSpPr>
          <p:spPr>
            <a:xfrm>
              <a:off x="3923928" y="45091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0" name="Группа 62"/>
          <p:cNvGrpSpPr/>
          <p:nvPr/>
        </p:nvGrpSpPr>
        <p:grpSpPr>
          <a:xfrm>
            <a:off x="1385646" y="4077072"/>
            <a:ext cx="390043" cy="2304256"/>
            <a:chOff x="7164288" y="1700808"/>
            <a:chExt cx="432048" cy="2592288"/>
          </a:xfrm>
        </p:grpSpPr>
        <p:sp>
          <p:nvSpPr>
            <p:cNvPr id="57" name="Прямоугольник 56"/>
            <p:cNvSpPr/>
            <p:nvPr/>
          </p:nvSpPr>
          <p:spPr>
            <a:xfrm>
              <a:off x="7164288" y="386104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8" name="Прямоугольник 57"/>
            <p:cNvSpPr/>
            <p:nvPr/>
          </p:nvSpPr>
          <p:spPr>
            <a:xfrm>
              <a:off x="7164288" y="342900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9" name="Прямоугольник 58"/>
            <p:cNvSpPr/>
            <p:nvPr/>
          </p:nvSpPr>
          <p:spPr>
            <a:xfrm>
              <a:off x="7164288" y="2996952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0" name="Прямоугольник 59"/>
            <p:cNvSpPr/>
            <p:nvPr/>
          </p:nvSpPr>
          <p:spPr>
            <a:xfrm>
              <a:off x="7164288" y="256490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1" name="Прямоугольник 60"/>
            <p:cNvSpPr/>
            <p:nvPr/>
          </p:nvSpPr>
          <p:spPr>
            <a:xfrm>
              <a:off x="7164288" y="213285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2" name="Прямоугольник 61"/>
            <p:cNvSpPr/>
            <p:nvPr/>
          </p:nvSpPr>
          <p:spPr>
            <a:xfrm>
              <a:off x="7164288" y="170080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1" name="Группа 70"/>
          <p:cNvGrpSpPr/>
          <p:nvPr/>
        </p:nvGrpSpPr>
        <p:grpSpPr>
          <a:xfrm>
            <a:off x="2945819" y="2924944"/>
            <a:ext cx="390043" cy="2688299"/>
            <a:chOff x="7812360" y="2420888"/>
            <a:chExt cx="432048" cy="3024336"/>
          </a:xfrm>
        </p:grpSpPr>
        <p:sp>
          <p:nvSpPr>
            <p:cNvPr id="64" name="Прямоугольник 63"/>
            <p:cNvSpPr/>
            <p:nvPr/>
          </p:nvSpPr>
          <p:spPr>
            <a:xfrm>
              <a:off x="7812360" y="501317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5" name="Прямоугольник 64"/>
            <p:cNvSpPr/>
            <p:nvPr/>
          </p:nvSpPr>
          <p:spPr>
            <a:xfrm>
              <a:off x="7812360" y="458112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6" name="Прямоугольник 65"/>
            <p:cNvSpPr/>
            <p:nvPr/>
          </p:nvSpPr>
          <p:spPr>
            <a:xfrm>
              <a:off x="7812360" y="414908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7" name="Прямоугольник 66"/>
            <p:cNvSpPr/>
            <p:nvPr/>
          </p:nvSpPr>
          <p:spPr>
            <a:xfrm>
              <a:off x="7812360" y="3717032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8" name="Прямоугольник 67"/>
            <p:cNvSpPr/>
            <p:nvPr/>
          </p:nvSpPr>
          <p:spPr>
            <a:xfrm>
              <a:off x="7812360" y="328498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9" name="Прямоугольник 68"/>
            <p:cNvSpPr/>
            <p:nvPr/>
          </p:nvSpPr>
          <p:spPr>
            <a:xfrm>
              <a:off x="7812360" y="285293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0" name="Прямоугольник 69"/>
            <p:cNvSpPr/>
            <p:nvPr/>
          </p:nvSpPr>
          <p:spPr>
            <a:xfrm>
              <a:off x="7812360" y="242088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2" name="Группа 75"/>
          <p:cNvGrpSpPr/>
          <p:nvPr/>
        </p:nvGrpSpPr>
        <p:grpSpPr>
          <a:xfrm>
            <a:off x="2165732" y="4845157"/>
            <a:ext cx="1560173" cy="384043"/>
            <a:chOff x="755576" y="908720"/>
            <a:chExt cx="1728192" cy="432048"/>
          </a:xfrm>
        </p:grpSpPr>
        <p:sp>
          <p:nvSpPr>
            <p:cNvPr id="72" name="Прямоугольник 71"/>
            <p:cNvSpPr/>
            <p:nvPr/>
          </p:nvSpPr>
          <p:spPr>
            <a:xfrm>
              <a:off x="2051720" y="9087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3" name="Прямоугольник 72"/>
            <p:cNvSpPr/>
            <p:nvPr/>
          </p:nvSpPr>
          <p:spPr>
            <a:xfrm>
              <a:off x="1619672" y="9087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4" name="Прямоугольник 73"/>
            <p:cNvSpPr/>
            <p:nvPr/>
          </p:nvSpPr>
          <p:spPr>
            <a:xfrm>
              <a:off x="1187624" y="9087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5" name="Прямоугольник 74"/>
            <p:cNvSpPr/>
            <p:nvPr/>
          </p:nvSpPr>
          <p:spPr>
            <a:xfrm>
              <a:off x="755576" y="9087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5" name="Группа 83"/>
          <p:cNvGrpSpPr/>
          <p:nvPr/>
        </p:nvGrpSpPr>
        <p:grpSpPr>
          <a:xfrm>
            <a:off x="2555776" y="3308987"/>
            <a:ext cx="2730303" cy="384043"/>
            <a:chOff x="5868144" y="2348880"/>
            <a:chExt cx="3024336" cy="432048"/>
          </a:xfrm>
        </p:grpSpPr>
        <p:sp>
          <p:nvSpPr>
            <p:cNvPr id="77" name="Прямоугольник 76"/>
            <p:cNvSpPr/>
            <p:nvPr/>
          </p:nvSpPr>
          <p:spPr>
            <a:xfrm>
              <a:off x="5868144" y="234888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8" name="Прямоугольник 77"/>
            <p:cNvSpPr/>
            <p:nvPr/>
          </p:nvSpPr>
          <p:spPr>
            <a:xfrm>
              <a:off x="8460432" y="234888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9" name="Прямоугольник 78"/>
            <p:cNvSpPr/>
            <p:nvPr/>
          </p:nvSpPr>
          <p:spPr>
            <a:xfrm>
              <a:off x="8028384" y="234888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0" name="Прямоугольник 79"/>
            <p:cNvSpPr/>
            <p:nvPr/>
          </p:nvSpPr>
          <p:spPr>
            <a:xfrm>
              <a:off x="7596336" y="234888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1" name="Прямоугольник 80"/>
            <p:cNvSpPr/>
            <p:nvPr/>
          </p:nvSpPr>
          <p:spPr>
            <a:xfrm>
              <a:off x="7164288" y="234888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" name="Прямоугольник 81"/>
            <p:cNvSpPr/>
            <p:nvPr/>
          </p:nvSpPr>
          <p:spPr>
            <a:xfrm>
              <a:off x="6732240" y="234888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3" name="Прямоугольник 82"/>
            <p:cNvSpPr/>
            <p:nvPr/>
          </p:nvSpPr>
          <p:spPr>
            <a:xfrm>
              <a:off x="6300192" y="234888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6" name="Группа 90"/>
          <p:cNvGrpSpPr/>
          <p:nvPr/>
        </p:nvGrpSpPr>
        <p:grpSpPr>
          <a:xfrm>
            <a:off x="4115949" y="1772816"/>
            <a:ext cx="390043" cy="2688299"/>
            <a:chOff x="1043608" y="3140968"/>
            <a:chExt cx="432048" cy="3024336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1043608" y="314096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5" name="Прямоугольник 84"/>
            <p:cNvSpPr/>
            <p:nvPr/>
          </p:nvSpPr>
          <p:spPr>
            <a:xfrm>
              <a:off x="1043608" y="357301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6" name="Прямоугольник 85"/>
            <p:cNvSpPr/>
            <p:nvPr/>
          </p:nvSpPr>
          <p:spPr>
            <a:xfrm>
              <a:off x="1043608" y="400506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7" name="Прямоугольник 86"/>
            <p:cNvSpPr/>
            <p:nvPr/>
          </p:nvSpPr>
          <p:spPr>
            <a:xfrm>
              <a:off x="1043608" y="4437112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8" name="Прямоугольник 87"/>
            <p:cNvSpPr/>
            <p:nvPr/>
          </p:nvSpPr>
          <p:spPr>
            <a:xfrm>
              <a:off x="1043608" y="573325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9" name="Прямоугольник 88"/>
            <p:cNvSpPr/>
            <p:nvPr/>
          </p:nvSpPr>
          <p:spPr>
            <a:xfrm>
              <a:off x="1043608" y="486916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0" name="Прямоугольник 89"/>
            <p:cNvSpPr/>
            <p:nvPr/>
          </p:nvSpPr>
          <p:spPr>
            <a:xfrm>
              <a:off x="1043608" y="530120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4" name="Скругленный прямоугольник 93"/>
          <p:cNvSpPr/>
          <p:nvPr/>
        </p:nvSpPr>
        <p:spPr>
          <a:xfrm>
            <a:off x="4788024" y="3861048"/>
            <a:ext cx="4032448" cy="1944216"/>
          </a:xfrm>
          <a:prstGeom prst="roundRect">
            <a:avLst/>
          </a:prstGeom>
          <a:solidFill>
            <a:srgbClr val="FFFF66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Кто тепло к нам не пускает,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Первым снегом нас пугает?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Кто зовёт к нам холода,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Знаешь ты? Конечно, да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ru-RU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8" name="Группа 24"/>
          <p:cNvGrpSpPr/>
          <p:nvPr/>
        </p:nvGrpSpPr>
        <p:grpSpPr>
          <a:xfrm>
            <a:off x="2555776" y="620688"/>
            <a:ext cx="390043" cy="2304256"/>
            <a:chOff x="4572000" y="764704"/>
            <a:chExt cx="432048" cy="2592288"/>
          </a:xfrm>
        </p:grpSpPr>
        <p:sp>
          <p:nvSpPr>
            <p:cNvPr id="100" name="Прямоугольник 99"/>
            <p:cNvSpPr/>
            <p:nvPr/>
          </p:nvSpPr>
          <p:spPr>
            <a:xfrm>
              <a:off x="4572000" y="292494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Ь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1" name="Прямоугольник 100"/>
            <p:cNvSpPr/>
            <p:nvPr/>
          </p:nvSpPr>
          <p:spPr>
            <a:xfrm>
              <a:off x="4572000" y="249289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Р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2" name="Прямоугольник 101"/>
            <p:cNvSpPr/>
            <p:nvPr/>
          </p:nvSpPr>
          <p:spPr>
            <a:xfrm>
              <a:off x="4572000" y="206084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" name="Прямоугольник 102"/>
            <p:cNvSpPr/>
            <p:nvPr/>
          </p:nvSpPr>
          <p:spPr>
            <a:xfrm>
              <a:off x="4572000" y="162880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" name="Прямоугольник 103"/>
            <p:cNvSpPr/>
            <p:nvPr/>
          </p:nvSpPr>
          <p:spPr>
            <a:xfrm>
              <a:off x="4572000" y="1196752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Н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5" name="Прямоугольник 104"/>
            <p:cNvSpPr/>
            <p:nvPr/>
          </p:nvSpPr>
          <p:spPr>
            <a:xfrm>
              <a:off x="4572000" y="76470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Я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06" name="Управляющая кнопка: далее 105">
            <a:hlinkClick r:id="" action="ppaction://hlinkshowjump?jump=nextslide" highlightClick="1"/>
          </p:cNvPr>
          <p:cNvSpPr/>
          <p:nvPr/>
        </p:nvSpPr>
        <p:spPr>
          <a:xfrm>
            <a:off x="8388424" y="6237312"/>
            <a:ext cx="576064" cy="432048"/>
          </a:xfrm>
          <a:prstGeom prst="actionButtonForwardNex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5" name="Группа 25"/>
          <p:cNvGrpSpPr/>
          <p:nvPr/>
        </p:nvGrpSpPr>
        <p:grpSpPr>
          <a:xfrm>
            <a:off x="1763688" y="980728"/>
            <a:ext cx="1560173" cy="384043"/>
            <a:chOff x="2771800" y="4293096"/>
            <a:chExt cx="1728192" cy="432048"/>
          </a:xfrm>
          <a:noFill/>
        </p:grpSpPr>
        <p:sp>
          <p:nvSpPr>
            <p:cNvPr id="97" name="Прямоугольник 96"/>
            <p:cNvSpPr/>
            <p:nvPr/>
          </p:nvSpPr>
          <p:spPr>
            <a:xfrm>
              <a:off x="4067944" y="4293096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Ь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9" name="Прямоугольник 98"/>
            <p:cNvSpPr/>
            <p:nvPr/>
          </p:nvSpPr>
          <p:spPr>
            <a:xfrm>
              <a:off x="3635896" y="4293096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7" name="Прямоугольник 106"/>
            <p:cNvSpPr/>
            <p:nvPr/>
          </p:nvSpPr>
          <p:spPr>
            <a:xfrm>
              <a:off x="3203848" y="4293096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Ю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8" name="Прямоугольник 107"/>
            <p:cNvSpPr/>
            <p:nvPr/>
          </p:nvSpPr>
          <p:spPr>
            <a:xfrm>
              <a:off x="2771800" y="4293096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И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0" name="Группа 39"/>
          <p:cNvGrpSpPr/>
          <p:nvPr/>
        </p:nvGrpSpPr>
        <p:grpSpPr>
          <a:xfrm>
            <a:off x="1403648" y="1772816"/>
            <a:ext cx="390043" cy="1536171"/>
            <a:chOff x="1979712" y="4077072"/>
            <a:chExt cx="432048" cy="1728192"/>
          </a:xfrm>
          <a:noFill/>
        </p:grpSpPr>
        <p:sp>
          <p:nvSpPr>
            <p:cNvPr id="109" name="Прямоугольник 108"/>
            <p:cNvSpPr/>
            <p:nvPr/>
          </p:nvSpPr>
          <p:spPr>
            <a:xfrm>
              <a:off x="1979712" y="5373216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Т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0" name="Прямоугольник 109"/>
            <p:cNvSpPr/>
            <p:nvPr/>
          </p:nvSpPr>
          <p:spPr>
            <a:xfrm>
              <a:off x="1979712" y="4941168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Р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1" name="Прямоугольник 110"/>
            <p:cNvSpPr/>
            <p:nvPr/>
          </p:nvSpPr>
          <p:spPr>
            <a:xfrm>
              <a:off x="1979712" y="4509120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2" name="Прямоугольник 111"/>
            <p:cNvSpPr/>
            <p:nvPr/>
          </p:nvSpPr>
          <p:spPr>
            <a:xfrm>
              <a:off x="1979712" y="4077072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М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7" name="Группа 27"/>
          <p:cNvGrpSpPr/>
          <p:nvPr/>
        </p:nvGrpSpPr>
        <p:grpSpPr>
          <a:xfrm>
            <a:off x="2123728" y="1772816"/>
            <a:ext cx="1224136" cy="384043"/>
            <a:chOff x="2411760" y="3861048"/>
            <a:chExt cx="1296144" cy="432048"/>
          </a:xfrm>
          <a:noFill/>
        </p:grpSpPr>
        <p:sp>
          <p:nvSpPr>
            <p:cNvPr id="115" name="Прямоугольник 114"/>
            <p:cNvSpPr/>
            <p:nvPr/>
          </p:nvSpPr>
          <p:spPr>
            <a:xfrm>
              <a:off x="3275856" y="3861048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Й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6" name="Прямоугольник 115"/>
            <p:cNvSpPr/>
            <p:nvPr/>
          </p:nvSpPr>
          <p:spPr>
            <a:xfrm>
              <a:off x="2843808" y="3861048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7" name="Прямоугольник 116"/>
            <p:cNvSpPr/>
            <p:nvPr/>
          </p:nvSpPr>
          <p:spPr>
            <a:xfrm>
              <a:off x="2411760" y="3861048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М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6" name="Группа 90"/>
          <p:cNvGrpSpPr/>
          <p:nvPr/>
        </p:nvGrpSpPr>
        <p:grpSpPr>
          <a:xfrm>
            <a:off x="4067944" y="1772816"/>
            <a:ext cx="432049" cy="2688299"/>
            <a:chOff x="1043608" y="3140968"/>
            <a:chExt cx="432048" cy="3024336"/>
          </a:xfrm>
          <a:noFill/>
        </p:grpSpPr>
        <p:sp>
          <p:nvSpPr>
            <p:cNvPr id="119" name="Прямоугольник 118"/>
            <p:cNvSpPr/>
            <p:nvPr/>
          </p:nvSpPr>
          <p:spPr>
            <a:xfrm>
              <a:off x="1043608" y="3140968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О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" name="Прямоугольник 119"/>
            <p:cNvSpPr/>
            <p:nvPr/>
          </p:nvSpPr>
          <p:spPr>
            <a:xfrm>
              <a:off x="1043608" y="3573016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К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1" name="Прямоугольник 120"/>
            <p:cNvSpPr/>
            <p:nvPr/>
          </p:nvSpPr>
          <p:spPr>
            <a:xfrm>
              <a:off x="1043608" y="4005064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Т</a:t>
              </a:r>
            </a:p>
          </p:txBody>
        </p:sp>
        <p:sp>
          <p:nvSpPr>
            <p:cNvPr id="122" name="Прямоугольник 121"/>
            <p:cNvSpPr/>
            <p:nvPr/>
          </p:nvSpPr>
          <p:spPr>
            <a:xfrm>
              <a:off x="1043608" y="4437112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Я</a:t>
              </a:r>
            </a:p>
          </p:txBody>
        </p:sp>
        <p:sp>
          <p:nvSpPr>
            <p:cNvPr id="123" name="Прямоугольник 122"/>
            <p:cNvSpPr/>
            <p:nvPr/>
          </p:nvSpPr>
          <p:spPr>
            <a:xfrm>
              <a:off x="1043608" y="5733256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Ь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4" name="Прямоугольник 123"/>
            <p:cNvSpPr/>
            <p:nvPr/>
          </p:nvSpPr>
          <p:spPr>
            <a:xfrm>
              <a:off x="1043608" y="4869160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Б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5" name="Прямоугольник 124"/>
            <p:cNvSpPr/>
            <p:nvPr/>
          </p:nvSpPr>
          <p:spPr>
            <a:xfrm>
              <a:off x="1043608" y="5301208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Р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3" name="Группа 46"/>
          <p:cNvGrpSpPr/>
          <p:nvPr/>
        </p:nvGrpSpPr>
        <p:grpSpPr>
          <a:xfrm>
            <a:off x="611560" y="2564904"/>
            <a:ext cx="390043" cy="2279915"/>
            <a:chOff x="2267744" y="4293096"/>
            <a:chExt cx="432048" cy="2564904"/>
          </a:xfrm>
          <a:noFill/>
        </p:grpSpPr>
        <p:sp>
          <p:nvSpPr>
            <p:cNvPr id="127" name="Прямоугольник 126"/>
            <p:cNvSpPr/>
            <p:nvPr/>
          </p:nvSpPr>
          <p:spPr>
            <a:xfrm>
              <a:off x="2267744" y="6425952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Т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8" name="Прямоугольник 127"/>
            <p:cNvSpPr/>
            <p:nvPr/>
          </p:nvSpPr>
          <p:spPr>
            <a:xfrm>
              <a:off x="2267744" y="6021288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С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9" name="Прямоугольник 128"/>
            <p:cNvSpPr/>
            <p:nvPr/>
          </p:nvSpPr>
          <p:spPr>
            <a:xfrm>
              <a:off x="2267744" y="5589240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У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0" name="Прямоугольник 129"/>
            <p:cNvSpPr/>
            <p:nvPr/>
          </p:nvSpPr>
          <p:spPr>
            <a:xfrm>
              <a:off x="2267744" y="5157192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Г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1" name="Прямоугольник 130"/>
            <p:cNvSpPr/>
            <p:nvPr/>
          </p:nvSpPr>
          <p:spPr>
            <a:xfrm>
              <a:off x="2267744" y="4725144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2" name="Прямоугольник 131"/>
            <p:cNvSpPr/>
            <p:nvPr/>
          </p:nvSpPr>
          <p:spPr>
            <a:xfrm>
              <a:off x="2267744" y="4293096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1" name="Группа 34"/>
          <p:cNvGrpSpPr/>
          <p:nvPr/>
        </p:nvGrpSpPr>
        <p:grpSpPr>
          <a:xfrm>
            <a:off x="611560" y="2492896"/>
            <a:ext cx="2340260" cy="504056"/>
            <a:chOff x="3059832" y="4725144"/>
            <a:chExt cx="2592288" cy="432048"/>
          </a:xfrm>
          <a:noFill/>
        </p:grpSpPr>
        <p:sp>
          <p:nvSpPr>
            <p:cNvPr id="134" name="Прямоугольник 133"/>
            <p:cNvSpPr/>
            <p:nvPr/>
          </p:nvSpPr>
          <p:spPr>
            <a:xfrm>
              <a:off x="5220072" y="4725144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5" name="Прямоугольник 134"/>
            <p:cNvSpPr/>
            <p:nvPr/>
          </p:nvSpPr>
          <p:spPr>
            <a:xfrm>
              <a:off x="4788024" y="4725144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Л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6" name="Прямоугольник 135"/>
            <p:cNvSpPr/>
            <p:nvPr/>
          </p:nvSpPr>
          <p:spPr>
            <a:xfrm>
              <a:off x="4355976" y="4725144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Е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7" name="Прямоугольник 136"/>
            <p:cNvSpPr/>
            <p:nvPr/>
          </p:nvSpPr>
          <p:spPr>
            <a:xfrm>
              <a:off x="3923928" y="4725144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8" name="Прямоугольник 137"/>
            <p:cNvSpPr/>
            <p:nvPr/>
          </p:nvSpPr>
          <p:spPr>
            <a:xfrm>
              <a:off x="3059832" y="4725144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9" name="Прямоугольник 138"/>
            <p:cNvSpPr/>
            <p:nvPr/>
          </p:nvSpPr>
          <p:spPr>
            <a:xfrm>
              <a:off x="3491880" y="4725144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П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6" name="Группа 70"/>
          <p:cNvGrpSpPr/>
          <p:nvPr/>
        </p:nvGrpSpPr>
        <p:grpSpPr>
          <a:xfrm>
            <a:off x="2915816" y="2924944"/>
            <a:ext cx="432048" cy="2688299"/>
            <a:chOff x="7812360" y="2420888"/>
            <a:chExt cx="432048" cy="3024336"/>
          </a:xfrm>
          <a:noFill/>
        </p:grpSpPr>
        <p:sp>
          <p:nvSpPr>
            <p:cNvPr id="144" name="Прямоугольник 143"/>
            <p:cNvSpPr/>
            <p:nvPr/>
          </p:nvSpPr>
          <p:spPr>
            <a:xfrm>
              <a:off x="7812360" y="5013176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Ь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5" name="Прямоугольник 144"/>
            <p:cNvSpPr/>
            <p:nvPr/>
          </p:nvSpPr>
          <p:spPr>
            <a:xfrm>
              <a:off x="7812360" y="4581128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Л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6" name="Прямоугольник 145"/>
            <p:cNvSpPr/>
            <p:nvPr/>
          </p:nvSpPr>
          <p:spPr>
            <a:xfrm>
              <a:off x="7812360" y="4149080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7" name="Прямоугольник 146"/>
            <p:cNvSpPr/>
            <p:nvPr/>
          </p:nvSpPr>
          <p:spPr>
            <a:xfrm>
              <a:off x="7812360" y="3717032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Р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8" name="Прямоугольник 147"/>
            <p:cNvSpPr/>
            <p:nvPr/>
          </p:nvSpPr>
          <p:spPr>
            <a:xfrm>
              <a:off x="7812360" y="3284984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9" name="Прямоугольник 148"/>
            <p:cNvSpPr/>
            <p:nvPr/>
          </p:nvSpPr>
          <p:spPr>
            <a:xfrm>
              <a:off x="7812360" y="2852936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Е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0" name="Прямоугольник 149"/>
            <p:cNvSpPr/>
            <p:nvPr/>
          </p:nvSpPr>
          <p:spPr>
            <a:xfrm>
              <a:off x="7812360" y="2420888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Ф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4" name="Группа 83"/>
          <p:cNvGrpSpPr/>
          <p:nvPr/>
        </p:nvGrpSpPr>
        <p:grpSpPr>
          <a:xfrm>
            <a:off x="2555776" y="3284984"/>
            <a:ext cx="2664296" cy="384043"/>
            <a:chOff x="5868144" y="2348880"/>
            <a:chExt cx="3024336" cy="432048"/>
          </a:xfrm>
          <a:noFill/>
        </p:grpSpPr>
        <p:sp>
          <p:nvSpPr>
            <p:cNvPr id="151" name="Прямоугольник 150"/>
            <p:cNvSpPr/>
            <p:nvPr/>
          </p:nvSpPr>
          <p:spPr>
            <a:xfrm>
              <a:off x="5868144" y="2348880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Д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2" name="Прямоугольник 151"/>
            <p:cNvSpPr/>
            <p:nvPr/>
          </p:nvSpPr>
          <p:spPr>
            <a:xfrm>
              <a:off x="8460432" y="2348880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Ь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3" name="Прямоугольник 152"/>
            <p:cNvSpPr/>
            <p:nvPr/>
          </p:nvSpPr>
          <p:spPr>
            <a:xfrm>
              <a:off x="8028384" y="2348880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Р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4" name="Прямоугольник 153"/>
            <p:cNvSpPr/>
            <p:nvPr/>
          </p:nvSpPr>
          <p:spPr>
            <a:xfrm>
              <a:off x="7596336" y="2348880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5" name="Прямоугольник 154"/>
            <p:cNvSpPr/>
            <p:nvPr/>
          </p:nvSpPr>
          <p:spPr>
            <a:xfrm>
              <a:off x="7164288" y="2348880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6" name="Прямоугольник 155"/>
            <p:cNvSpPr/>
            <p:nvPr/>
          </p:nvSpPr>
          <p:spPr>
            <a:xfrm>
              <a:off x="6732240" y="2348880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К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7" name="Прямоугольник 156"/>
            <p:cNvSpPr/>
            <p:nvPr/>
          </p:nvSpPr>
          <p:spPr>
            <a:xfrm>
              <a:off x="6300192" y="2348880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91" name="Группа 55"/>
          <p:cNvGrpSpPr/>
          <p:nvPr/>
        </p:nvGrpSpPr>
        <p:grpSpPr>
          <a:xfrm>
            <a:off x="611560" y="4077072"/>
            <a:ext cx="3120347" cy="384043"/>
            <a:chOff x="3923928" y="4509120"/>
            <a:chExt cx="3456384" cy="432048"/>
          </a:xfrm>
          <a:noFill/>
        </p:grpSpPr>
        <p:sp>
          <p:nvSpPr>
            <p:cNvPr id="160" name="Прямоугольник 159"/>
            <p:cNvSpPr/>
            <p:nvPr/>
          </p:nvSpPr>
          <p:spPr>
            <a:xfrm>
              <a:off x="6948264" y="4509120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Ь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1" name="Прямоугольник 160"/>
            <p:cNvSpPr/>
            <p:nvPr/>
          </p:nvSpPr>
          <p:spPr>
            <a:xfrm>
              <a:off x="6516216" y="4509120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2" name="Прямоугольник 161"/>
            <p:cNvSpPr/>
            <p:nvPr/>
          </p:nvSpPr>
          <p:spPr>
            <a:xfrm>
              <a:off x="6084168" y="4509120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Б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3" name="Прямоугольник 162"/>
            <p:cNvSpPr/>
            <p:nvPr/>
          </p:nvSpPr>
          <p:spPr>
            <a:xfrm>
              <a:off x="5652120" y="4509120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Я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4" name="Прямоугольник 163"/>
            <p:cNvSpPr/>
            <p:nvPr/>
          </p:nvSpPr>
          <p:spPr>
            <a:xfrm>
              <a:off x="5220072" y="4509120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Т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5" name="Прямоугольник 164"/>
            <p:cNvSpPr/>
            <p:nvPr/>
          </p:nvSpPr>
          <p:spPr>
            <a:xfrm>
              <a:off x="4788024" y="4509120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Н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6" name="Прямоугольник 165"/>
            <p:cNvSpPr/>
            <p:nvPr/>
          </p:nvSpPr>
          <p:spPr>
            <a:xfrm>
              <a:off x="4355976" y="4509120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Е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7" name="Прямоугольник 166"/>
            <p:cNvSpPr/>
            <p:nvPr/>
          </p:nvSpPr>
          <p:spPr>
            <a:xfrm>
              <a:off x="3923928" y="4509120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59" name="Стрелка вниз 158"/>
          <p:cNvSpPr/>
          <p:nvPr/>
        </p:nvSpPr>
        <p:spPr>
          <a:xfrm>
            <a:off x="1403648" y="3645024"/>
            <a:ext cx="360040" cy="36004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69" name="Группа 62"/>
          <p:cNvGrpSpPr/>
          <p:nvPr/>
        </p:nvGrpSpPr>
        <p:grpSpPr>
          <a:xfrm>
            <a:off x="1403648" y="4077072"/>
            <a:ext cx="390043" cy="2304256"/>
            <a:chOff x="7164288" y="1700808"/>
            <a:chExt cx="432048" cy="2592288"/>
          </a:xfrm>
          <a:noFill/>
        </p:grpSpPr>
        <p:sp>
          <p:nvSpPr>
            <p:cNvPr id="170" name="Прямоугольник 169"/>
            <p:cNvSpPr/>
            <p:nvPr/>
          </p:nvSpPr>
          <p:spPr>
            <a:xfrm>
              <a:off x="7164288" y="3861048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Ь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1" name="Прямоугольник 170"/>
            <p:cNvSpPr/>
            <p:nvPr/>
          </p:nvSpPr>
          <p:spPr>
            <a:xfrm>
              <a:off x="7164288" y="3429000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Р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2" name="Прямоугольник 171"/>
            <p:cNvSpPr/>
            <p:nvPr/>
          </p:nvSpPr>
          <p:spPr>
            <a:xfrm>
              <a:off x="7164288" y="2996952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Б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3" name="Прямоугольник 172"/>
            <p:cNvSpPr/>
            <p:nvPr/>
          </p:nvSpPr>
          <p:spPr>
            <a:xfrm>
              <a:off x="7164288" y="2564904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Я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4" name="Прямоугольник 173"/>
            <p:cNvSpPr/>
            <p:nvPr/>
          </p:nvSpPr>
          <p:spPr>
            <a:xfrm>
              <a:off x="7164288" y="2132856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О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5" name="Прямоугольник 174"/>
            <p:cNvSpPr/>
            <p:nvPr/>
          </p:nvSpPr>
          <p:spPr>
            <a:xfrm>
              <a:off x="7164288" y="1700808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1" name="Рисунок 180" descr="05849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5004048" y="260648"/>
            <a:ext cx="3810000" cy="2857500"/>
          </a:xfrm>
          <a:prstGeom prst="round2DiagRect">
            <a:avLst>
              <a:gd name="adj1" fmla="val 16667"/>
              <a:gd name="adj2" fmla="val 0"/>
            </a:avLst>
          </a:prstGeom>
          <a:ln w="38100" cap="sq">
            <a:solidFill>
              <a:srgbClr val="00B05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grpSp>
        <p:nvGrpSpPr>
          <p:cNvPr id="3" name="Группа 25"/>
          <p:cNvGrpSpPr/>
          <p:nvPr/>
        </p:nvGrpSpPr>
        <p:grpSpPr>
          <a:xfrm>
            <a:off x="1775689" y="1004731"/>
            <a:ext cx="1560173" cy="384043"/>
            <a:chOff x="2771800" y="4293096"/>
            <a:chExt cx="1728192" cy="432048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4067944" y="429309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3635896" y="429309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3203848" y="429309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2771800" y="429309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" name="Группа 24"/>
          <p:cNvGrpSpPr/>
          <p:nvPr/>
        </p:nvGrpSpPr>
        <p:grpSpPr>
          <a:xfrm>
            <a:off x="2555776" y="620688"/>
            <a:ext cx="390043" cy="2304256"/>
            <a:chOff x="4572000" y="764704"/>
            <a:chExt cx="432048" cy="2592288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4572000" y="292494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4572000" y="249289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4572000" y="206084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4572000" y="162880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4572000" y="1196752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4572000" y="76470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" name="Группа 27"/>
          <p:cNvGrpSpPr/>
          <p:nvPr/>
        </p:nvGrpSpPr>
        <p:grpSpPr>
          <a:xfrm>
            <a:off x="2165732" y="1772816"/>
            <a:ext cx="1170130" cy="384043"/>
            <a:chOff x="2411760" y="3861048"/>
            <a:chExt cx="1296144" cy="432048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3275856" y="386104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2843808" y="386104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2411760" y="386104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" name="Группа 34"/>
          <p:cNvGrpSpPr/>
          <p:nvPr/>
        </p:nvGrpSpPr>
        <p:grpSpPr>
          <a:xfrm>
            <a:off x="605559" y="2540901"/>
            <a:ext cx="2340260" cy="384043"/>
            <a:chOff x="3059832" y="4725144"/>
            <a:chExt cx="2592288" cy="432048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5220072" y="472514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4788024" y="472514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4355976" y="472514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3923928" y="472514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3059832" y="472514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3491880" y="472514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" name="Группа 39"/>
          <p:cNvGrpSpPr/>
          <p:nvPr/>
        </p:nvGrpSpPr>
        <p:grpSpPr>
          <a:xfrm>
            <a:off x="1385646" y="1772816"/>
            <a:ext cx="390043" cy="1536171"/>
            <a:chOff x="1979712" y="4077072"/>
            <a:chExt cx="432048" cy="1728192"/>
          </a:xfrm>
        </p:grpSpPr>
        <p:sp>
          <p:nvSpPr>
            <p:cNvPr id="36" name="Прямоугольник 35"/>
            <p:cNvSpPr/>
            <p:nvPr/>
          </p:nvSpPr>
          <p:spPr>
            <a:xfrm>
              <a:off x="1979712" y="537321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1979712" y="494116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1979712" y="45091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1979712" y="4077072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" name="Группа 46"/>
          <p:cNvGrpSpPr/>
          <p:nvPr/>
        </p:nvGrpSpPr>
        <p:grpSpPr>
          <a:xfrm>
            <a:off x="605559" y="2540901"/>
            <a:ext cx="390043" cy="2279915"/>
            <a:chOff x="2267744" y="4293096"/>
            <a:chExt cx="432048" cy="2564904"/>
          </a:xfrm>
        </p:grpSpPr>
        <p:sp>
          <p:nvSpPr>
            <p:cNvPr id="41" name="Прямоугольник 40"/>
            <p:cNvSpPr/>
            <p:nvPr/>
          </p:nvSpPr>
          <p:spPr>
            <a:xfrm>
              <a:off x="2267744" y="6425952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2267744" y="602128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3" name="Прямоугольник 42"/>
            <p:cNvSpPr/>
            <p:nvPr/>
          </p:nvSpPr>
          <p:spPr>
            <a:xfrm>
              <a:off x="2267744" y="558924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" name="Прямоугольник 43"/>
            <p:cNvSpPr/>
            <p:nvPr/>
          </p:nvSpPr>
          <p:spPr>
            <a:xfrm>
              <a:off x="2267744" y="5157192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" name="Прямоугольник 44"/>
            <p:cNvSpPr/>
            <p:nvPr/>
          </p:nvSpPr>
          <p:spPr>
            <a:xfrm>
              <a:off x="2267744" y="472514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6" name="Прямоугольник 45"/>
            <p:cNvSpPr/>
            <p:nvPr/>
          </p:nvSpPr>
          <p:spPr>
            <a:xfrm>
              <a:off x="2267744" y="429309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9" name="Группа 55"/>
          <p:cNvGrpSpPr/>
          <p:nvPr/>
        </p:nvGrpSpPr>
        <p:grpSpPr>
          <a:xfrm>
            <a:off x="605559" y="4077072"/>
            <a:ext cx="3120347" cy="384043"/>
            <a:chOff x="3923928" y="4509120"/>
            <a:chExt cx="3456384" cy="432048"/>
          </a:xfrm>
        </p:grpSpPr>
        <p:sp>
          <p:nvSpPr>
            <p:cNvPr id="48" name="Прямоугольник 47"/>
            <p:cNvSpPr/>
            <p:nvPr/>
          </p:nvSpPr>
          <p:spPr>
            <a:xfrm>
              <a:off x="6948264" y="45091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9" name="Прямоугольник 48"/>
            <p:cNvSpPr/>
            <p:nvPr/>
          </p:nvSpPr>
          <p:spPr>
            <a:xfrm>
              <a:off x="6516216" y="45091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6084168" y="45091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" name="Прямоугольник 50"/>
            <p:cNvSpPr/>
            <p:nvPr/>
          </p:nvSpPr>
          <p:spPr>
            <a:xfrm>
              <a:off x="5652120" y="45091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" name="Прямоугольник 51"/>
            <p:cNvSpPr/>
            <p:nvPr/>
          </p:nvSpPr>
          <p:spPr>
            <a:xfrm>
              <a:off x="5220072" y="45091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4788024" y="45091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4" name="Прямоугольник 53"/>
            <p:cNvSpPr/>
            <p:nvPr/>
          </p:nvSpPr>
          <p:spPr>
            <a:xfrm>
              <a:off x="4355976" y="45091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5" name="Прямоугольник 54"/>
            <p:cNvSpPr/>
            <p:nvPr/>
          </p:nvSpPr>
          <p:spPr>
            <a:xfrm>
              <a:off x="3923928" y="45091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0" name="Группа 62"/>
          <p:cNvGrpSpPr/>
          <p:nvPr/>
        </p:nvGrpSpPr>
        <p:grpSpPr>
          <a:xfrm>
            <a:off x="1385646" y="4077072"/>
            <a:ext cx="390043" cy="2304256"/>
            <a:chOff x="7164288" y="1700808"/>
            <a:chExt cx="432048" cy="2592288"/>
          </a:xfrm>
        </p:grpSpPr>
        <p:sp>
          <p:nvSpPr>
            <p:cNvPr id="57" name="Прямоугольник 56"/>
            <p:cNvSpPr/>
            <p:nvPr/>
          </p:nvSpPr>
          <p:spPr>
            <a:xfrm>
              <a:off x="7164288" y="386104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8" name="Прямоугольник 57"/>
            <p:cNvSpPr/>
            <p:nvPr/>
          </p:nvSpPr>
          <p:spPr>
            <a:xfrm>
              <a:off x="7164288" y="342900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9" name="Прямоугольник 58"/>
            <p:cNvSpPr/>
            <p:nvPr/>
          </p:nvSpPr>
          <p:spPr>
            <a:xfrm>
              <a:off x="7164288" y="2996952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0" name="Прямоугольник 59"/>
            <p:cNvSpPr/>
            <p:nvPr/>
          </p:nvSpPr>
          <p:spPr>
            <a:xfrm>
              <a:off x="7164288" y="256490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1" name="Прямоугольник 60"/>
            <p:cNvSpPr/>
            <p:nvPr/>
          </p:nvSpPr>
          <p:spPr>
            <a:xfrm>
              <a:off x="7164288" y="213285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2" name="Прямоугольник 61"/>
            <p:cNvSpPr/>
            <p:nvPr/>
          </p:nvSpPr>
          <p:spPr>
            <a:xfrm>
              <a:off x="7164288" y="170080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1" name="Группа 70"/>
          <p:cNvGrpSpPr/>
          <p:nvPr/>
        </p:nvGrpSpPr>
        <p:grpSpPr>
          <a:xfrm>
            <a:off x="2945819" y="2924944"/>
            <a:ext cx="390043" cy="2688299"/>
            <a:chOff x="7812360" y="2420888"/>
            <a:chExt cx="432048" cy="3024336"/>
          </a:xfrm>
        </p:grpSpPr>
        <p:sp>
          <p:nvSpPr>
            <p:cNvPr id="64" name="Прямоугольник 63"/>
            <p:cNvSpPr/>
            <p:nvPr/>
          </p:nvSpPr>
          <p:spPr>
            <a:xfrm>
              <a:off x="7812360" y="501317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5" name="Прямоугольник 64"/>
            <p:cNvSpPr/>
            <p:nvPr/>
          </p:nvSpPr>
          <p:spPr>
            <a:xfrm>
              <a:off x="7812360" y="458112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6" name="Прямоугольник 65"/>
            <p:cNvSpPr/>
            <p:nvPr/>
          </p:nvSpPr>
          <p:spPr>
            <a:xfrm>
              <a:off x="7812360" y="414908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7" name="Прямоугольник 66"/>
            <p:cNvSpPr/>
            <p:nvPr/>
          </p:nvSpPr>
          <p:spPr>
            <a:xfrm>
              <a:off x="7812360" y="3717032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8" name="Прямоугольник 67"/>
            <p:cNvSpPr/>
            <p:nvPr/>
          </p:nvSpPr>
          <p:spPr>
            <a:xfrm>
              <a:off x="7812360" y="328498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9" name="Прямоугольник 68"/>
            <p:cNvSpPr/>
            <p:nvPr/>
          </p:nvSpPr>
          <p:spPr>
            <a:xfrm>
              <a:off x="7812360" y="285293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0" name="Прямоугольник 69"/>
            <p:cNvSpPr/>
            <p:nvPr/>
          </p:nvSpPr>
          <p:spPr>
            <a:xfrm>
              <a:off x="7812360" y="242088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2" name="Группа 75"/>
          <p:cNvGrpSpPr/>
          <p:nvPr/>
        </p:nvGrpSpPr>
        <p:grpSpPr>
          <a:xfrm>
            <a:off x="2165732" y="4845157"/>
            <a:ext cx="1560173" cy="384043"/>
            <a:chOff x="755576" y="908720"/>
            <a:chExt cx="1728192" cy="432048"/>
          </a:xfrm>
        </p:grpSpPr>
        <p:sp>
          <p:nvSpPr>
            <p:cNvPr id="72" name="Прямоугольник 71"/>
            <p:cNvSpPr/>
            <p:nvPr/>
          </p:nvSpPr>
          <p:spPr>
            <a:xfrm>
              <a:off x="2051720" y="9087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3" name="Прямоугольник 72"/>
            <p:cNvSpPr/>
            <p:nvPr/>
          </p:nvSpPr>
          <p:spPr>
            <a:xfrm>
              <a:off x="1619672" y="9087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4" name="Прямоугольник 73"/>
            <p:cNvSpPr/>
            <p:nvPr/>
          </p:nvSpPr>
          <p:spPr>
            <a:xfrm>
              <a:off x="1187624" y="9087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5" name="Прямоугольник 74"/>
            <p:cNvSpPr/>
            <p:nvPr/>
          </p:nvSpPr>
          <p:spPr>
            <a:xfrm>
              <a:off x="755576" y="9087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5" name="Группа 83"/>
          <p:cNvGrpSpPr/>
          <p:nvPr/>
        </p:nvGrpSpPr>
        <p:grpSpPr>
          <a:xfrm>
            <a:off x="2555776" y="3308987"/>
            <a:ext cx="2730303" cy="384043"/>
            <a:chOff x="5868144" y="2348880"/>
            <a:chExt cx="3024336" cy="432048"/>
          </a:xfrm>
        </p:grpSpPr>
        <p:sp>
          <p:nvSpPr>
            <p:cNvPr id="77" name="Прямоугольник 76"/>
            <p:cNvSpPr/>
            <p:nvPr/>
          </p:nvSpPr>
          <p:spPr>
            <a:xfrm>
              <a:off x="5868144" y="234888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8" name="Прямоугольник 77"/>
            <p:cNvSpPr/>
            <p:nvPr/>
          </p:nvSpPr>
          <p:spPr>
            <a:xfrm>
              <a:off x="8460432" y="234888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9" name="Прямоугольник 78"/>
            <p:cNvSpPr/>
            <p:nvPr/>
          </p:nvSpPr>
          <p:spPr>
            <a:xfrm>
              <a:off x="8028384" y="234888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0" name="Прямоугольник 79"/>
            <p:cNvSpPr/>
            <p:nvPr/>
          </p:nvSpPr>
          <p:spPr>
            <a:xfrm>
              <a:off x="7596336" y="234888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1" name="Прямоугольник 80"/>
            <p:cNvSpPr/>
            <p:nvPr/>
          </p:nvSpPr>
          <p:spPr>
            <a:xfrm>
              <a:off x="7164288" y="234888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" name="Прямоугольник 81"/>
            <p:cNvSpPr/>
            <p:nvPr/>
          </p:nvSpPr>
          <p:spPr>
            <a:xfrm>
              <a:off x="6732240" y="234888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3" name="Прямоугольник 82"/>
            <p:cNvSpPr/>
            <p:nvPr/>
          </p:nvSpPr>
          <p:spPr>
            <a:xfrm>
              <a:off x="6300192" y="234888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6" name="Группа 90"/>
          <p:cNvGrpSpPr/>
          <p:nvPr/>
        </p:nvGrpSpPr>
        <p:grpSpPr>
          <a:xfrm>
            <a:off x="4115949" y="1772816"/>
            <a:ext cx="390043" cy="2688299"/>
            <a:chOff x="1043608" y="3140968"/>
            <a:chExt cx="432048" cy="3024336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1043608" y="314096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5" name="Прямоугольник 84"/>
            <p:cNvSpPr/>
            <p:nvPr/>
          </p:nvSpPr>
          <p:spPr>
            <a:xfrm>
              <a:off x="1043608" y="357301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6" name="Прямоугольник 85"/>
            <p:cNvSpPr/>
            <p:nvPr/>
          </p:nvSpPr>
          <p:spPr>
            <a:xfrm>
              <a:off x="1043608" y="400506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7" name="Прямоугольник 86"/>
            <p:cNvSpPr/>
            <p:nvPr/>
          </p:nvSpPr>
          <p:spPr>
            <a:xfrm>
              <a:off x="1043608" y="4437112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8" name="Прямоугольник 87"/>
            <p:cNvSpPr/>
            <p:nvPr/>
          </p:nvSpPr>
          <p:spPr>
            <a:xfrm>
              <a:off x="1043608" y="573325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9" name="Прямоугольник 88"/>
            <p:cNvSpPr/>
            <p:nvPr/>
          </p:nvSpPr>
          <p:spPr>
            <a:xfrm>
              <a:off x="1043608" y="486916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0" name="Прямоугольник 89"/>
            <p:cNvSpPr/>
            <p:nvPr/>
          </p:nvSpPr>
          <p:spPr>
            <a:xfrm>
              <a:off x="1043608" y="530120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4" name="Скругленный прямоугольник 93"/>
          <p:cNvSpPr/>
          <p:nvPr/>
        </p:nvSpPr>
        <p:spPr>
          <a:xfrm>
            <a:off x="4644008" y="3861048"/>
            <a:ext cx="4320480" cy="2160240"/>
          </a:xfrm>
          <a:prstGeom prst="roundRect">
            <a:avLst/>
          </a:prstGeom>
          <a:solidFill>
            <a:srgbClr val="FFFF66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Жаркий, знойный, душный день,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Даже куры ищут тень.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Началась косьба хлебов,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Время ягод и грибов.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Дни его — вершина лета.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Что, скажи, за месяц это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8" name="Группа 24"/>
          <p:cNvGrpSpPr/>
          <p:nvPr/>
        </p:nvGrpSpPr>
        <p:grpSpPr>
          <a:xfrm>
            <a:off x="2555776" y="620688"/>
            <a:ext cx="390043" cy="2304256"/>
            <a:chOff x="4572000" y="764704"/>
            <a:chExt cx="432048" cy="2592288"/>
          </a:xfrm>
        </p:grpSpPr>
        <p:sp>
          <p:nvSpPr>
            <p:cNvPr id="100" name="Прямоугольник 99"/>
            <p:cNvSpPr/>
            <p:nvPr/>
          </p:nvSpPr>
          <p:spPr>
            <a:xfrm>
              <a:off x="4572000" y="292494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Ь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1" name="Прямоугольник 100"/>
            <p:cNvSpPr/>
            <p:nvPr/>
          </p:nvSpPr>
          <p:spPr>
            <a:xfrm>
              <a:off x="4572000" y="249289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Р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2" name="Прямоугольник 101"/>
            <p:cNvSpPr/>
            <p:nvPr/>
          </p:nvSpPr>
          <p:spPr>
            <a:xfrm>
              <a:off x="4572000" y="206084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" name="Прямоугольник 102"/>
            <p:cNvSpPr/>
            <p:nvPr/>
          </p:nvSpPr>
          <p:spPr>
            <a:xfrm>
              <a:off x="4572000" y="162880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" name="Прямоугольник 103"/>
            <p:cNvSpPr/>
            <p:nvPr/>
          </p:nvSpPr>
          <p:spPr>
            <a:xfrm>
              <a:off x="4572000" y="1196752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Н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5" name="Прямоугольник 104"/>
            <p:cNvSpPr/>
            <p:nvPr/>
          </p:nvSpPr>
          <p:spPr>
            <a:xfrm>
              <a:off x="4572000" y="76470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Я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06" name="Управляющая кнопка: далее 105">
            <a:hlinkClick r:id="" action="ppaction://hlinkshowjump?jump=nextslide" highlightClick="1"/>
          </p:cNvPr>
          <p:cNvSpPr/>
          <p:nvPr/>
        </p:nvSpPr>
        <p:spPr>
          <a:xfrm>
            <a:off x="8388424" y="6237312"/>
            <a:ext cx="576064" cy="432048"/>
          </a:xfrm>
          <a:prstGeom prst="actionButtonForwardNex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5" name="Группа 25"/>
          <p:cNvGrpSpPr/>
          <p:nvPr/>
        </p:nvGrpSpPr>
        <p:grpSpPr>
          <a:xfrm>
            <a:off x="1763688" y="980728"/>
            <a:ext cx="1560173" cy="384043"/>
            <a:chOff x="2771800" y="4293096"/>
            <a:chExt cx="1728192" cy="432048"/>
          </a:xfrm>
          <a:noFill/>
        </p:grpSpPr>
        <p:sp>
          <p:nvSpPr>
            <p:cNvPr id="97" name="Прямоугольник 96"/>
            <p:cNvSpPr/>
            <p:nvPr/>
          </p:nvSpPr>
          <p:spPr>
            <a:xfrm>
              <a:off x="4067944" y="4293096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Ь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9" name="Прямоугольник 98"/>
            <p:cNvSpPr/>
            <p:nvPr/>
          </p:nvSpPr>
          <p:spPr>
            <a:xfrm>
              <a:off x="3635896" y="4293096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7" name="Прямоугольник 106"/>
            <p:cNvSpPr/>
            <p:nvPr/>
          </p:nvSpPr>
          <p:spPr>
            <a:xfrm>
              <a:off x="3203848" y="4293096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Ю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8" name="Прямоугольник 107"/>
            <p:cNvSpPr/>
            <p:nvPr/>
          </p:nvSpPr>
          <p:spPr>
            <a:xfrm>
              <a:off x="2771800" y="4293096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И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0" name="Группа 39"/>
          <p:cNvGrpSpPr/>
          <p:nvPr/>
        </p:nvGrpSpPr>
        <p:grpSpPr>
          <a:xfrm>
            <a:off x="1403648" y="1772816"/>
            <a:ext cx="390043" cy="1536171"/>
            <a:chOff x="1979712" y="4077072"/>
            <a:chExt cx="432048" cy="1728192"/>
          </a:xfrm>
          <a:noFill/>
        </p:grpSpPr>
        <p:sp>
          <p:nvSpPr>
            <p:cNvPr id="109" name="Прямоугольник 108"/>
            <p:cNvSpPr/>
            <p:nvPr/>
          </p:nvSpPr>
          <p:spPr>
            <a:xfrm>
              <a:off x="1979712" y="5373216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Т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0" name="Прямоугольник 109"/>
            <p:cNvSpPr/>
            <p:nvPr/>
          </p:nvSpPr>
          <p:spPr>
            <a:xfrm>
              <a:off x="1979712" y="4941168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Р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1" name="Прямоугольник 110"/>
            <p:cNvSpPr/>
            <p:nvPr/>
          </p:nvSpPr>
          <p:spPr>
            <a:xfrm>
              <a:off x="1979712" y="4509120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2" name="Прямоугольник 111"/>
            <p:cNvSpPr/>
            <p:nvPr/>
          </p:nvSpPr>
          <p:spPr>
            <a:xfrm>
              <a:off x="1979712" y="4077072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М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7" name="Группа 27"/>
          <p:cNvGrpSpPr/>
          <p:nvPr/>
        </p:nvGrpSpPr>
        <p:grpSpPr>
          <a:xfrm>
            <a:off x="2123728" y="1772816"/>
            <a:ext cx="1224136" cy="384043"/>
            <a:chOff x="2411760" y="3861048"/>
            <a:chExt cx="1296144" cy="432048"/>
          </a:xfrm>
          <a:noFill/>
        </p:grpSpPr>
        <p:sp>
          <p:nvSpPr>
            <p:cNvPr id="115" name="Прямоугольник 114"/>
            <p:cNvSpPr/>
            <p:nvPr/>
          </p:nvSpPr>
          <p:spPr>
            <a:xfrm>
              <a:off x="3275856" y="3861048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Й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6" name="Прямоугольник 115"/>
            <p:cNvSpPr/>
            <p:nvPr/>
          </p:nvSpPr>
          <p:spPr>
            <a:xfrm>
              <a:off x="2843808" y="3861048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7" name="Прямоугольник 116"/>
            <p:cNvSpPr/>
            <p:nvPr/>
          </p:nvSpPr>
          <p:spPr>
            <a:xfrm>
              <a:off x="2411760" y="3861048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М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6" name="Группа 90"/>
          <p:cNvGrpSpPr/>
          <p:nvPr/>
        </p:nvGrpSpPr>
        <p:grpSpPr>
          <a:xfrm>
            <a:off x="4067944" y="1772816"/>
            <a:ext cx="432049" cy="2688299"/>
            <a:chOff x="1043608" y="3140968"/>
            <a:chExt cx="432048" cy="3024336"/>
          </a:xfrm>
          <a:noFill/>
        </p:grpSpPr>
        <p:sp>
          <p:nvSpPr>
            <p:cNvPr id="119" name="Прямоугольник 118"/>
            <p:cNvSpPr/>
            <p:nvPr/>
          </p:nvSpPr>
          <p:spPr>
            <a:xfrm>
              <a:off x="1043608" y="3140968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О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" name="Прямоугольник 119"/>
            <p:cNvSpPr/>
            <p:nvPr/>
          </p:nvSpPr>
          <p:spPr>
            <a:xfrm>
              <a:off x="1043608" y="3573016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К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1" name="Прямоугольник 120"/>
            <p:cNvSpPr/>
            <p:nvPr/>
          </p:nvSpPr>
          <p:spPr>
            <a:xfrm>
              <a:off x="1043608" y="4005064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Т</a:t>
              </a:r>
            </a:p>
          </p:txBody>
        </p:sp>
        <p:sp>
          <p:nvSpPr>
            <p:cNvPr id="122" name="Прямоугольник 121"/>
            <p:cNvSpPr/>
            <p:nvPr/>
          </p:nvSpPr>
          <p:spPr>
            <a:xfrm>
              <a:off x="1043608" y="4437112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Я</a:t>
              </a:r>
            </a:p>
          </p:txBody>
        </p:sp>
        <p:sp>
          <p:nvSpPr>
            <p:cNvPr id="123" name="Прямоугольник 122"/>
            <p:cNvSpPr/>
            <p:nvPr/>
          </p:nvSpPr>
          <p:spPr>
            <a:xfrm>
              <a:off x="1043608" y="5733256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Ь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4" name="Прямоугольник 123"/>
            <p:cNvSpPr/>
            <p:nvPr/>
          </p:nvSpPr>
          <p:spPr>
            <a:xfrm>
              <a:off x="1043608" y="4869160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Б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5" name="Прямоугольник 124"/>
            <p:cNvSpPr/>
            <p:nvPr/>
          </p:nvSpPr>
          <p:spPr>
            <a:xfrm>
              <a:off x="1043608" y="5301208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Р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3" name="Группа 46"/>
          <p:cNvGrpSpPr/>
          <p:nvPr/>
        </p:nvGrpSpPr>
        <p:grpSpPr>
          <a:xfrm>
            <a:off x="611560" y="2564904"/>
            <a:ext cx="390043" cy="2279915"/>
            <a:chOff x="2267744" y="4293096"/>
            <a:chExt cx="432048" cy="2564904"/>
          </a:xfrm>
          <a:noFill/>
        </p:grpSpPr>
        <p:sp>
          <p:nvSpPr>
            <p:cNvPr id="127" name="Прямоугольник 126"/>
            <p:cNvSpPr/>
            <p:nvPr/>
          </p:nvSpPr>
          <p:spPr>
            <a:xfrm>
              <a:off x="2267744" y="6425952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Т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8" name="Прямоугольник 127"/>
            <p:cNvSpPr/>
            <p:nvPr/>
          </p:nvSpPr>
          <p:spPr>
            <a:xfrm>
              <a:off x="2267744" y="6021288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С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9" name="Прямоугольник 128"/>
            <p:cNvSpPr/>
            <p:nvPr/>
          </p:nvSpPr>
          <p:spPr>
            <a:xfrm>
              <a:off x="2267744" y="5589240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У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0" name="Прямоугольник 129"/>
            <p:cNvSpPr/>
            <p:nvPr/>
          </p:nvSpPr>
          <p:spPr>
            <a:xfrm>
              <a:off x="2267744" y="5157192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Г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1" name="Прямоугольник 130"/>
            <p:cNvSpPr/>
            <p:nvPr/>
          </p:nvSpPr>
          <p:spPr>
            <a:xfrm>
              <a:off x="2267744" y="4725144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2" name="Прямоугольник 131"/>
            <p:cNvSpPr/>
            <p:nvPr/>
          </p:nvSpPr>
          <p:spPr>
            <a:xfrm>
              <a:off x="2267744" y="4293096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1" name="Группа 34"/>
          <p:cNvGrpSpPr/>
          <p:nvPr/>
        </p:nvGrpSpPr>
        <p:grpSpPr>
          <a:xfrm>
            <a:off x="611560" y="2492896"/>
            <a:ext cx="2340260" cy="504056"/>
            <a:chOff x="3059832" y="4725144"/>
            <a:chExt cx="2592288" cy="432048"/>
          </a:xfrm>
          <a:noFill/>
        </p:grpSpPr>
        <p:sp>
          <p:nvSpPr>
            <p:cNvPr id="134" name="Прямоугольник 133"/>
            <p:cNvSpPr/>
            <p:nvPr/>
          </p:nvSpPr>
          <p:spPr>
            <a:xfrm>
              <a:off x="5220072" y="4725144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5" name="Прямоугольник 134"/>
            <p:cNvSpPr/>
            <p:nvPr/>
          </p:nvSpPr>
          <p:spPr>
            <a:xfrm>
              <a:off x="4788024" y="4725144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Л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6" name="Прямоугольник 135"/>
            <p:cNvSpPr/>
            <p:nvPr/>
          </p:nvSpPr>
          <p:spPr>
            <a:xfrm>
              <a:off x="4355976" y="4725144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Е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7" name="Прямоугольник 136"/>
            <p:cNvSpPr/>
            <p:nvPr/>
          </p:nvSpPr>
          <p:spPr>
            <a:xfrm>
              <a:off x="3923928" y="4725144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8" name="Прямоугольник 137"/>
            <p:cNvSpPr/>
            <p:nvPr/>
          </p:nvSpPr>
          <p:spPr>
            <a:xfrm>
              <a:off x="3059832" y="4725144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9" name="Прямоугольник 138"/>
            <p:cNvSpPr/>
            <p:nvPr/>
          </p:nvSpPr>
          <p:spPr>
            <a:xfrm>
              <a:off x="3491880" y="4725144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П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6" name="Группа 70"/>
          <p:cNvGrpSpPr/>
          <p:nvPr/>
        </p:nvGrpSpPr>
        <p:grpSpPr>
          <a:xfrm>
            <a:off x="2915816" y="2924944"/>
            <a:ext cx="432048" cy="2688299"/>
            <a:chOff x="7812360" y="2420888"/>
            <a:chExt cx="432048" cy="3024336"/>
          </a:xfrm>
          <a:noFill/>
        </p:grpSpPr>
        <p:sp>
          <p:nvSpPr>
            <p:cNvPr id="144" name="Прямоугольник 143"/>
            <p:cNvSpPr/>
            <p:nvPr/>
          </p:nvSpPr>
          <p:spPr>
            <a:xfrm>
              <a:off x="7812360" y="5013176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Ь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5" name="Прямоугольник 144"/>
            <p:cNvSpPr/>
            <p:nvPr/>
          </p:nvSpPr>
          <p:spPr>
            <a:xfrm>
              <a:off x="7812360" y="4581128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Л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6" name="Прямоугольник 145"/>
            <p:cNvSpPr/>
            <p:nvPr/>
          </p:nvSpPr>
          <p:spPr>
            <a:xfrm>
              <a:off x="7812360" y="4149080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7" name="Прямоугольник 146"/>
            <p:cNvSpPr/>
            <p:nvPr/>
          </p:nvSpPr>
          <p:spPr>
            <a:xfrm>
              <a:off x="7812360" y="3717032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Р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8" name="Прямоугольник 147"/>
            <p:cNvSpPr/>
            <p:nvPr/>
          </p:nvSpPr>
          <p:spPr>
            <a:xfrm>
              <a:off x="7812360" y="3284984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9" name="Прямоугольник 148"/>
            <p:cNvSpPr/>
            <p:nvPr/>
          </p:nvSpPr>
          <p:spPr>
            <a:xfrm>
              <a:off x="7812360" y="2852936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Е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0" name="Прямоугольник 149"/>
            <p:cNvSpPr/>
            <p:nvPr/>
          </p:nvSpPr>
          <p:spPr>
            <a:xfrm>
              <a:off x="7812360" y="2420888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Ф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4" name="Группа 83"/>
          <p:cNvGrpSpPr/>
          <p:nvPr/>
        </p:nvGrpSpPr>
        <p:grpSpPr>
          <a:xfrm>
            <a:off x="2555776" y="3284984"/>
            <a:ext cx="2664296" cy="384043"/>
            <a:chOff x="5868144" y="2348880"/>
            <a:chExt cx="3024336" cy="432048"/>
          </a:xfrm>
          <a:noFill/>
        </p:grpSpPr>
        <p:sp>
          <p:nvSpPr>
            <p:cNvPr id="151" name="Прямоугольник 150"/>
            <p:cNvSpPr/>
            <p:nvPr/>
          </p:nvSpPr>
          <p:spPr>
            <a:xfrm>
              <a:off x="5868144" y="2348880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Д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2" name="Прямоугольник 151"/>
            <p:cNvSpPr/>
            <p:nvPr/>
          </p:nvSpPr>
          <p:spPr>
            <a:xfrm>
              <a:off x="8460432" y="2348880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Ь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3" name="Прямоугольник 152"/>
            <p:cNvSpPr/>
            <p:nvPr/>
          </p:nvSpPr>
          <p:spPr>
            <a:xfrm>
              <a:off x="8028384" y="2348880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Р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4" name="Прямоугольник 153"/>
            <p:cNvSpPr/>
            <p:nvPr/>
          </p:nvSpPr>
          <p:spPr>
            <a:xfrm>
              <a:off x="7596336" y="2348880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5" name="Прямоугольник 154"/>
            <p:cNvSpPr/>
            <p:nvPr/>
          </p:nvSpPr>
          <p:spPr>
            <a:xfrm>
              <a:off x="7164288" y="2348880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6" name="Прямоугольник 155"/>
            <p:cNvSpPr/>
            <p:nvPr/>
          </p:nvSpPr>
          <p:spPr>
            <a:xfrm>
              <a:off x="6732240" y="2348880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К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7" name="Прямоугольник 156"/>
            <p:cNvSpPr/>
            <p:nvPr/>
          </p:nvSpPr>
          <p:spPr>
            <a:xfrm>
              <a:off x="6300192" y="2348880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91" name="Группа 55"/>
          <p:cNvGrpSpPr/>
          <p:nvPr/>
        </p:nvGrpSpPr>
        <p:grpSpPr>
          <a:xfrm>
            <a:off x="611560" y="4077072"/>
            <a:ext cx="3120347" cy="384043"/>
            <a:chOff x="3923928" y="4509120"/>
            <a:chExt cx="3456384" cy="432048"/>
          </a:xfrm>
          <a:noFill/>
        </p:grpSpPr>
        <p:sp>
          <p:nvSpPr>
            <p:cNvPr id="160" name="Прямоугольник 159"/>
            <p:cNvSpPr/>
            <p:nvPr/>
          </p:nvSpPr>
          <p:spPr>
            <a:xfrm>
              <a:off x="6948264" y="4509120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Ь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1" name="Прямоугольник 160"/>
            <p:cNvSpPr/>
            <p:nvPr/>
          </p:nvSpPr>
          <p:spPr>
            <a:xfrm>
              <a:off x="6516216" y="4509120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2" name="Прямоугольник 161"/>
            <p:cNvSpPr/>
            <p:nvPr/>
          </p:nvSpPr>
          <p:spPr>
            <a:xfrm>
              <a:off x="6084168" y="4509120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Б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3" name="Прямоугольник 162"/>
            <p:cNvSpPr/>
            <p:nvPr/>
          </p:nvSpPr>
          <p:spPr>
            <a:xfrm>
              <a:off x="5652120" y="4509120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Я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4" name="Прямоугольник 163"/>
            <p:cNvSpPr/>
            <p:nvPr/>
          </p:nvSpPr>
          <p:spPr>
            <a:xfrm>
              <a:off x="5220072" y="4509120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Т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5" name="Прямоугольник 164"/>
            <p:cNvSpPr/>
            <p:nvPr/>
          </p:nvSpPr>
          <p:spPr>
            <a:xfrm>
              <a:off x="4788024" y="4509120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Н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6" name="Прямоугольник 165"/>
            <p:cNvSpPr/>
            <p:nvPr/>
          </p:nvSpPr>
          <p:spPr>
            <a:xfrm>
              <a:off x="4355976" y="4509120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Е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7" name="Прямоугольник 166"/>
            <p:cNvSpPr/>
            <p:nvPr/>
          </p:nvSpPr>
          <p:spPr>
            <a:xfrm>
              <a:off x="3923928" y="4509120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92" name="Группа 62"/>
          <p:cNvGrpSpPr/>
          <p:nvPr/>
        </p:nvGrpSpPr>
        <p:grpSpPr>
          <a:xfrm>
            <a:off x="1403648" y="4077072"/>
            <a:ext cx="390043" cy="2304256"/>
            <a:chOff x="7164288" y="1700808"/>
            <a:chExt cx="432048" cy="2592288"/>
          </a:xfrm>
          <a:noFill/>
        </p:grpSpPr>
        <p:sp>
          <p:nvSpPr>
            <p:cNvPr id="170" name="Прямоугольник 169"/>
            <p:cNvSpPr/>
            <p:nvPr/>
          </p:nvSpPr>
          <p:spPr>
            <a:xfrm>
              <a:off x="7164288" y="3861048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Ь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1" name="Прямоугольник 170"/>
            <p:cNvSpPr/>
            <p:nvPr/>
          </p:nvSpPr>
          <p:spPr>
            <a:xfrm>
              <a:off x="7164288" y="3429000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Р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2" name="Прямоугольник 171"/>
            <p:cNvSpPr/>
            <p:nvPr/>
          </p:nvSpPr>
          <p:spPr>
            <a:xfrm>
              <a:off x="7164288" y="2996952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Б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3" name="Прямоугольник 172"/>
            <p:cNvSpPr/>
            <p:nvPr/>
          </p:nvSpPr>
          <p:spPr>
            <a:xfrm>
              <a:off x="7164288" y="2564904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Я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4" name="Прямоугольник 173"/>
            <p:cNvSpPr/>
            <p:nvPr/>
          </p:nvSpPr>
          <p:spPr>
            <a:xfrm>
              <a:off x="7164288" y="2132856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О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5" name="Прямоугольник 174"/>
            <p:cNvSpPr/>
            <p:nvPr/>
          </p:nvSpPr>
          <p:spPr>
            <a:xfrm>
              <a:off x="7164288" y="1700808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69" name="Стрелка вниз 168"/>
          <p:cNvSpPr/>
          <p:nvPr/>
        </p:nvSpPr>
        <p:spPr>
          <a:xfrm rot="16200000">
            <a:off x="1799692" y="4905164"/>
            <a:ext cx="360040" cy="288032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76" name="Группа 75"/>
          <p:cNvGrpSpPr/>
          <p:nvPr/>
        </p:nvGrpSpPr>
        <p:grpSpPr>
          <a:xfrm>
            <a:off x="2123728" y="4797152"/>
            <a:ext cx="1584176" cy="456051"/>
            <a:chOff x="755576" y="908720"/>
            <a:chExt cx="1728192" cy="432048"/>
          </a:xfrm>
          <a:noFill/>
        </p:grpSpPr>
        <p:sp>
          <p:nvSpPr>
            <p:cNvPr id="177" name="Прямоугольник 176"/>
            <p:cNvSpPr/>
            <p:nvPr/>
          </p:nvSpPr>
          <p:spPr>
            <a:xfrm>
              <a:off x="2051720" y="908720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Ь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8" name="Прямоугольник 177"/>
            <p:cNvSpPr/>
            <p:nvPr/>
          </p:nvSpPr>
          <p:spPr>
            <a:xfrm>
              <a:off x="1619672" y="908720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9" name="Прямоугольник 178"/>
            <p:cNvSpPr/>
            <p:nvPr/>
          </p:nvSpPr>
          <p:spPr>
            <a:xfrm>
              <a:off x="1187624" y="908720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Ю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0" name="Прямоугольник 179"/>
            <p:cNvSpPr/>
            <p:nvPr/>
          </p:nvSpPr>
          <p:spPr>
            <a:xfrm>
              <a:off x="755576" y="908720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И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556792"/>
            <a:ext cx="7545656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_CooperBlack" pitchFamily="18" charset="-52"/>
              </a:rPr>
              <a:t>Молодцы, </a:t>
            </a:r>
          </a:p>
          <a:p>
            <a:pPr algn="ctr"/>
            <a:r>
              <a:rPr lang="ru-RU" sz="9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_CooperBlack" pitchFamily="18" charset="-52"/>
              </a:rPr>
              <a:t>ребята!</a:t>
            </a:r>
            <a:endParaRPr lang="ru-RU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_CooperBlack" pitchFamily="18" charset="-52"/>
            </a:endParaRPr>
          </a:p>
        </p:txBody>
      </p:sp>
      <p:sp>
        <p:nvSpPr>
          <p:cNvPr id="3" name="Управляющая кнопка: настраиваемая 2">
            <a:hlinkClick r:id="" action="ppaction://hlinkshowjump?jump=endshow" highlightClick="1"/>
          </p:cNvPr>
          <p:cNvSpPr/>
          <p:nvPr/>
        </p:nvSpPr>
        <p:spPr>
          <a:xfrm>
            <a:off x="7668344" y="260648"/>
            <a:ext cx="1258440" cy="360040"/>
          </a:xfrm>
          <a:prstGeom prst="actionButtonBlank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ВЫХОД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Группа 25"/>
          <p:cNvGrpSpPr/>
          <p:nvPr/>
        </p:nvGrpSpPr>
        <p:grpSpPr>
          <a:xfrm>
            <a:off x="1775689" y="1004731"/>
            <a:ext cx="1560173" cy="384043"/>
            <a:chOff x="2771800" y="4293096"/>
            <a:chExt cx="1728192" cy="432048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4067944" y="429309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3635896" y="429309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3203848" y="429309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2771800" y="429309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2555776" y="620688"/>
            <a:ext cx="390043" cy="2304256"/>
            <a:chOff x="4572000" y="764704"/>
            <a:chExt cx="432048" cy="2592288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4572000" y="292494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4572000" y="249289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4572000" y="206084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4572000" y="162880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4572000" y="1196752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4572000" y="76470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2165732" y="1772816"/>
            <a:ext cx="1170130" cy="384043"/>
            <a:chOff x="2411760" y="3861048"/>
            <a:chExt cx="1296144" cy="432048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3275856" y="386104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2843808" y="386104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2411760" y="386104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5" name="Группа 34"/>
          <p:cNvGrpSpPr/>
          <p:nvPr/>
        </p:nvGrpSpPr>
        <p:grpSpPr>
          <a:xfrm>
            <a:off x="605559" y="2540901"/>
            <a:ext cx="2340260" cy="384043"/>
            <a:chOff x="3059832" y="4725144"/>
            <a:chExt cx="2592288" cy="432048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5220072" y="472514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4788024" y="472514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4355976" y="472514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3923928" y="472514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3059832" y="472514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3491880" y="472514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0" name="Группа 39"/>
          <p:cNvGrpSpPr/>
          <p:nvPr/>
        </p:nvGrpSpPr>
        <p:grpSpPr>
          <a:xfrm>
            <a:off x="1385646" y="1772816"/>
            <a:ext cx="390043" cy="1536171"/>
            <a:chOff x="1979712" y="4077072"/>
            <a:chExt cx="432048" cy="1728192"/>
          </a:xfrm>
        </p:grpSpPr>
        <p:sp>
          <p:nvSpPr>
            <p:cNvPr id="36" name="Прямоугольник 35"/>
            <p:cNvSpPr/>
            <p:nvPr/>
          </p:nvSpPr>
          <p:spPr>
            <a:xfrm>
              <a:off x="1979712" y="537321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1979712" y="494116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1979712" y="45091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1979712" y="4077072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7" name="Группа 46"/>
          <p:cNvGrpSpPr/>
          <p:nvPr/>
        </p:nvGrpSpPr>
        <p:grpSpPr>
          <a:xfrm>
            <a:off x="605559" y="2540901"/>
            <a:ext cx="390043" cy="2279915"/>
            <a:chOff x="2267744" y="4293096"/>
            <a:chExt cx="432048" cy="2564904"/>
          </a:xfrm>
        </p:grpSpPr>
        <p:sp>
          <p:nvSpPr>
            <p:cNvPr id="41" name="Прямоугольник 40"/>
            <p:cNvSpPr/>
            <p:nvPr/>
          </p:nvSpPr>
          <p:spPr>
            <a:xfrm>
              <a:off x="2267744" y="6425952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2267744" y="602128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3" name="Прямоугольник 42"/>
            <p:cNvSpPr/>
            <p:nvPr/>
          </p:nvSpPr>
          <p:spPr>
            <a:xfrm>
              <a:off x="2267744" y="558924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" name="Прямоугольник 43"/>
            <p:cNvSpPr/>
            <p:nvPr/>
          </p:nvSpPr>
          <p:spPr>
            <a:xfrm>
              <a:off x="2267744" y="5157192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" name="Прямоугольник 44"/>
            <p:cNvSpPr/>
            <p:nvPr/>
          </p:nvSpPr>
          <p:spPr>
            <a:xfrm>
              <a:off x="2267744" y="472514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6" name="Прямоугольник 45"/>
            <p:cNvSpPr/>
            <p:nvPr/>
          </p:nvSpPr>
          <p:spPr>
            <a:xfrm>
              <a:off x="2267744" y="429309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6" name="Группа 55"/>
          <p:cNvGrpSpPr/>
          <p:nvPr/>
        </p:nvGrpSpPr>
        <p:grpSpPr>
          <a:xfrm>
            <a:off x="605559" y="4077072"/>
            <a:ext cx="3120347" cy="384043"/>
            <a:chOff x="3923928" y="4509120"/>
            <a:chExt cx="3456384" cy="432048"/>
          </a:xfrm>
        </p:grpSpPr>
        <p:sp>
          <p:nvSpPr>
            <p:cNvPr id="48" name="Прямоугольник 47"/>
            <p:cNvSpPr/>
            <p:nvPr/>
          </p:nvSpPr>
          <p:spPr>
            <a:xfrm>
              <a:off x="6948264" y="45091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9" name="Прямоугольник 48"/>
            <p:cNvSpPr/>
            <p:nvPr/>
          </p:nvSpPr>
          <p:spPr>
            <a:xfrm>
              <a:off x="6516216" y="45091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6084168" y="45091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" name="Прямоугольник 50"/>
            <p:cNvSpPr/>
            <p:nvPr/>
          </p:nvSpPr>
          <p:spPr>
            <a:xfrm>
              <a:off x="5652120" y="45091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" name="Прямоугольник 51"/>
            <p:cNvSpPr/>
            <p:nvPr/>
          </p:nvSpPr>
          <p:spPr>
            <a:xfrm>
              <a:off x="5220072" y="45091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4788024" y="45091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4" name="Прямоугольник 53"/>
            <p:cNvSpPr/>
            <p:nvPr/>
          </p:nvSpPr>
          <p:spPr>
            <a:xfrm>
              <a:off x="4355976" y="45091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5" name="Прямоугольник 54"/>
            <p:cNvSpPr/>
            <p:nvPr/>
          </p:nvSpPr>
          <p:spPr>
            <a:xfrm>
              <a:off x="3923928" y="45091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3" name="Группа 62"/>
          <p:cNvGrpSpPr/>
          <p:nvPr/>
        </p:nvGrpSpPr>
        <p:grpSpPr>
          <a:xfrm>
            <a:off x="1385646" y="4077072"/>
            <a:ext cx="390043" cy="2304256"/>
            <a:chOff x="7164288" y="1700808"/>
            <a:chExt cx="432048" cy="2592288"/>
          </a:xfrm>
        </p:grpSpPr>
        <p:sp>
          <p:nvSpPr>
            <p:cNvPr id="57" name="Прямоугольник 56"/>
            <p:cNvSpPr/>
            <p:nvPr/>
          </p:nvSpPr>
          <p:spPr>
            <a:xfrm>
              <a:off x="7164288" y="386104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8" name="Прямоугольник 57"/>
            <p:cNvSpPr/>
            <p:nvPr/>
          </p:nvSpPr>
          <p:spPr>
            <a:xfrm>
              <a:off x="7164288" y="342900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9" name="Прямоугольник 58"/>
            <p:cNvSpPr/>
            <p:nvPr/>
          </p:nvSpPr>
          <p:spPr>
            <a:xfrm>
              <a:off x="7164288" y="2996952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0" name="Прямоугольник 59"/>
            <p:cNvSpPr/>
            <p:nvPr/>
          </p:nvSpPr>
          <p:spPr>
            <a:xfrm>
              <a:off x="7164288" y="256490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1" name="Прямоугольник 60"/>
            <p:cNvSpPr/>
            <p:nvPr/>
          </p:nvSpPr>
          <p:spPr>
            <a:xfrm>
              <a:off x="7164288" y="213285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2" name="Прямоугольник 61"/>
            <p:cNvSpPr/>
            <p:nvPr/>
          </p:nvSpPr>
          <p:spPr>
            <a:xfrm>
              <a:off x="7164288" y="170080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1" name="Группа 70"/>
          <p:cNvGrpSpPr/>
          <p:nvPr/>
        </p:nvGrpSpPr>
        <p:grpSpPr>
          <a:xfrm>
            <a:off x="2945819" y="2924944"/>
            <a:ext cx="390043" cy="2688299"/>
            <a:chOff x="7812360" y="2420888"/>
            <a:chExt cx="432048" cy="3024336"/>
          </a:xfrm>
        </p:grpSpPr>
        <p:sp>
          <p:nvSpPr>
            <p:cNvPr id="64" name="Прямоугольник 63"/>
            <p:cNvSpPr/>
            <p:nvPr/>
          </p:nvSpPr>
          <p:spPr>
            <a:xfrm>
              <a:off x="7812360" y="501317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5" name="Прямоугольник 64"/>
            <p:cNvSpPr/>
            <p:nvPr/>
          </p:nvSpPr>
          <p:spPr>
            <a:xfrm>
              <a:off x="7812360" y="458112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6" name="Прямоугольник 65"/>
            <p:cNvSpPr/>
            <p:nvPr/>
          </p:nvSpPr>
          <p:spPr>
            <a:xfrm>
              <a:off x="7812360" y="414908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7" name="Прямоугольник 66"/>
            <p:cNvSpPr/>
            <p:nvPr/>
          </p:nvSpPr>
          <p:spPr>
            <a:xfrm>
              <a:off x="7812360" y="3717032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8" name="Прямоугольник 67"/>
            <p:cNvSpPr/>
            <p:nvPr/>
          </p:nvSpPr>
          <p:spPr>
            <a:xfrm>
              <a:off x="7812360" y="328498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9" name="Прямоугольник 68"/>
            <p:cNvSpPr/>
            <p:nvPr/>
          </p:nvSpPr>
          <p:spPr>
            <a:xfrm>
              <a:off x="7812360" y="285293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0" name="Прямоугольник 69"/>
            <p:cNvSpPr/>
            <p:nvPr/>
          </p:nvSpPr>
          <p:spPr>
            <a:xfrm>
              <a:off x="7812360" y="242088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6" name="Группа 75"/>
          <p:cNvGrpSpPr/>
          <p:nvPr/>
        </p:nvGrpSpPr>
        <p:grpSpPr>
          <a:xfrm>
            <a:off x="2165732" y="4845157"/>
            <a:ext cx="1560173" cy="384043"/>
            <a:chOff x="755576" y="908720"/>
            <a:chExt cx="1728192" cy="432048"/>
          </a:xfrm>
        </p:grpSpPr>
        <p:sp>
          <p:nvSpPr>
            <p:cNvPr id="72" name="Прямоугольник 71"/>
            <p:cNvSpPr/>
            <p:nvPr/>
          </p:nvSpPr>
          <p:spPr>
            <a:xfrm>
              <a:off x="2051720" y="9087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3" name="Прямоугольник 72"/>
            <p:cNvSpPr/>
            <p:nvPr/>
          </p:nvSpPr>
          <p:spPr>
            <a:xfrm>
              <a:off x="1619672" y="9087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4" name="Прямоугольник 73"/>
            <p:cNvSpPr/>
            <p:nvPr/>
          </p:nvSpPr>
          <p:spPr>
            <a:xfrm>
              <a:off x="1187624" y="9087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5" name="Прямоугольник 74"/>
            <p:cNvSpPr/>
            <p:nvPr/>
          </p:nvSpPr>
          <p:spPr>
            <a:xfrm>
              <a:off x="755576" y="9087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4" name="Группа 83"/>
          <p:cNvGrpSpPr/>
          <p:nvPr/>
        </p:nvGrpSpPr>
        <p:grpSpPr>
          <a:xfrm>
            <a:off x="2555776" y="3308987"/>
            <a:ext cx="2730303" cy="384043"/>
            <a:chOff x="5868144" y="2348880"/>
            <a:chExt cx="3024336" cy="432048"/>
          </a:xfrm>
        </p:grpSpPr>
        <p:sp>
          <p:nvSpPr>
            <p:cNvPr id="77" name="Прямоугольник 76"/>
            <p:cNvSpPr/>
            <p:nvPr/>
          </p:nvSpPr>
          <p:spPr>
            <a:xfrm>
              <a:off x="5868144" y="234888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8" name="Прямоугольник 77"/>
            <p:cNvSpPr/>
            <p:nvPr/>
          </p:nvSpPr>
          <p:spPr>
            <a:xfrm>
              <a:off x="8460432" y="234888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9" name="Прямоугольник 78"/>
            <p:cNvSpPr/>
            <p:nvPr/>
          </p:nvSpPr>
          <p:spPr>
            <a:xfrm>
              <a:off x="8028384" y="234888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0" name="Прямоугольник 79"/>
            <p:cNvSpPr/>
            <p:nvPr/>
          </p:nvSpPr>
          <p:spPr>
            <a:xfrm>
              <a:off x="7596336" y="234888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1" name="Прямоугольник 80"/>
            <p:cNvSpPr/>
            <p:nvPr/>
          </p:nvSpPr>
          <p:spPr>
            <a:xfrm>
              <a:off x="7164288" y="234888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" name="Прямоугольник 81"/>
            <p:cNvSpPr/>
            <p:nvPr/>
          </p:nvSpPr>
          <p:spPr>
            <a:xfrm>
              <a:off x="6732240" y="234888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3" name="Прямоугольник 82"/>
            <p:cNvSpPr/>
            <p:nvPr/>
          </p:nvSpPr>
          <p:spPr>
            <a:xfrm>
              <a:off x="6300192" y="234888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91" name="Группа 90"/>
          <p:cNvGrpSpPr/>
          <p:nvPr/>
        </p:nvGrpSpPr>
        <p:grpSpPr>
          <a:xfrm>
            <a:off x="4115949" y="1772816"/>
            <a:ext cx="390043" cy="2688299"/>
            <a:chOff x="1043608" y="3140968"/>
            <a:chExt cx="432048" cy="3024336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1043608" y="314096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5" name="Прямоугольник 84"/>
            <p:cNvSpPr/>
            <p:nvPr/>
          </p:nvSpPr>
          <p:spPr>
            <a:xfrm>
              <a:off x="1043608" y="357301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6" name="Прямоугольник 85"/>
            <p:cNvSpPr/>
            <p:nvPr/>
          </p:nvSpPr>
          <p:spPr>
            <a:xfrm>
              <a:off x="1043608" y="400506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7" name="Прямоугольник 86"/>
            <p:cNvSpPr/>
            <p:nvPr/>
          </p:nvSpPr>
          <p:spPr>
            <a:xfrm>
              <a:off x="1043608" y="4437112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8" name="Прямоугольник 87"/>
            <p:cNvSpPr/>
            <p:nvPr/>
          </p:nvSpPr>
          <p:spPr>
            <a:xfrm>
              <a:off x="1043608" y="573325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9" name="Прямоугольник 88"/>
            <p:cNvSpPr/>
            <p:nvPr/>
          </p:nvSpPr>
          <p:spPr>
            <a:xfrm>
              <a:off x="1043608" y="486916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0" name="Прямоугольник 89"/>
            <p:cNvSpPr/>
            <p:nvPr/>
          </p:nvSpPr>
          <p:spPr>
            <a:xfrm>
              <a:off x="1043608" y="530120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3" name="Стрелка вниз 92"/>
          <p:cNvSpPr/>
          <p:nvPr/>
        </p:nvSpPr>
        <p:spPr>
          <a:xfrm>
            <a:off x="2555776" y="188640"/>
            <a:ext cx="360040" cy="36004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Скругленный прямоугольник 93"/>
          <p:cNvSpPr/>
          <p:nvPr/>
        </p:nvSpPr>
        <p:spPr>
          <a:xfrm>
            <a:off x="4644008" y="4005064"/>
            <a:ext cx="4248472" cy="1656184"/>
          </a:xfrm>
          <a:prstGeom prst="roundRect">
            <a:avLst/>
          </a:prstGeom>
          <a:solidFill>
            <a:srgbClr val="FFFF66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Дед Мороз стучится в двери,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Блещут огоньками ели.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Ну, мороз, сильней ударь,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Начинай же год, ...</a:t>
            </a:r>
          </a:p>
          <a:p>
            <a:pPr algn="ctr"/>
            <a:endParaRPr lang="ru-RU" dirty="0"/>
          </a:p>
        </p:txBody>
      </p:sp>
      <p:pic>
        <p:nvPicPr>
          <p:cNvPr id="98" name="Рисунок 97" descr="414734-4c211c92541c36b0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5004048" y="260648"/>
            <a:ext cx="3810000" cy="2857500"/>
          </a:xfrm>
          <a:prstGeom prst="round2DiagRect">
            <a:avLst>
              <a:gd name="adj1" fmla="val 16667"/>
              <a:gd name="adj2" fmla="val 0"/>
            </a:avLst>
          </a:prstGeom>
          <a:ln w="38100" cap="sq">
            <a:solidFill>
              <a:srgbClr val="00B0F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grpSp>
        <p:nvGrpSpPr>
          <p:cNvPr id="99" name="Группа 24"/>
          <p:cNvGrpSpPr/>
          <p:nvPr/>
        </p:nvGrpSpPr>
        <p:grpSpPr>
          <a:xfrm>
            <a:off x="2555776" y="620688"/>
            <a:ext cx="390043" cy="2304256"/>
            <a:chOff x="4572000" y="764704"/>
            <a:chExt cx="432048" cy="2592288"/>
          </a:xfrm>
          <a:noFill/>
        </p:grpSpPr>
        <p:sp>
          <p:nvSpPr>
            <p:cNvPr id="100" name="Прямоугольник 99"/>
            <p:cNvSpPr/>
            <p:nvPr/>
          </p:nvSpPr>
          <p:spPr>
            <a:xfrm>
              <a:off x="4572000" y="2924944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Ь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1" name="Прямоугольник 100"/>
            <p:cNvSpPr/>
            <p:nvPr/>
          </p:nvSpPr>
          <p:spPr>
            <a:xfrm>
              <a:off x="4572000" y="2492896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Р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2" name="Прямоугольник 101"/>
            <p:cNvSpPr/>
            <p:nvPr/>
          </p:nvSpPr>
          <p:spPr>
            <a:xfrm>
              <a:off x="4572000" y="2060848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" name="Прямоугольник 102"/>
            <p:cNvSpPr/>
            <p:nvPr/>
          </p:nvSpPr>
          <p:spPr>
            <a:xfrm>
              <a:off x="4572000" y="1628800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" name="Прямоугольник 103"/>
            <p:cNvSpPr/>
            <p:nvPr/>
          </p:nvSpPr>
          <p:spPr>
            <a:xfrm>
              <a:off x="4572000" y="1196752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Н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5" name="Прямоугольник 104"/>
            <p:cNvSpPr/>
            <p:nvPr/>
          </p:nvSpPr>
          <p:spPr>
            <a:xfrm>
              <a:off x="4572000" y="764704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Я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06" name="Управляющая кнопка: далее 105">
            <a:hlinkClick r:id="" action="ppaction://hlinkshowjump?jump=nextslide" highlightClick="1"/>
          </p:cNvPr>
          <p:cNvSpPr/>
          <p:nvPr/>
        </p:nvSpPr>
        <p:spPr>
          <a:xfrm>
            <a:off x="8388424" y="6237312"/>
            <a:ext cx="576064" cy="432048"/>
          </a:xfrm>
          <a:prstGeom prst="actionButtonForwardNex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5"/>
          <p:cNvGrpSpPr/>
          <p:nvPr/>
        </p:nvGrpSpPr>
        <p:grpSpPr>
          <a:xfrm>
            <a:off x="1775689" y="1004731"/>
            <a:ext cx="1560173" cy="384043"/>
            <a:chOff x="2771800" y="4293096"/>
            <a:chExt cx="1728192" cy="432048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4067944" y="429309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3635896" y="429309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3203848" y="429309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2771800" y="429309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" name="Группа 24"/>
          <p:cNvGrpSpPr/>
          <p:nvPr/>
        </p:nvGrpSpPr>
        <p:grpSpPr>
          <a:xfrm>
            <a:off x="2555776" y="620688"/>
            <a:ext cx="390043" cy="2304256"/>
            <a:chOff x="4572000" y="764704"/>
            <a:chExt cx="432048" cy="2592288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4572000" y="292494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4572000" y="249289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4572000" y="206084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4572000" y="162880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4572000" y="1196752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4572000" y="76470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" name="Группа 27"/>
          <p:cNvGrpSpPr/>
          <p:nvPr/>
        </p:nvGrpSpPr>
        <p:grpSpPr>
          <a:xfrm>
            <a:off x="2165732" y="1772816"/>
            <a:ext cx="1170130" cy="384043"/>
            <a:chOff x="2411760" y="3861048"/>
            <a:chExt cx="1296144" cy="432048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3275856" y="386104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2843808" y="386104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2411760" y="386104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" name="Группа 34"/>
          <p:cNvGrpSpPr/>
          <p:nvPr/>
        </p:nvGrpSpPr>
        <p:grpSpPr>
          <a:xfrm>
            <a:off x="605559" y="2540901"/>
            <a:ext cx="2340260" cy="384043"/>
            <a:chOff x="3059832" y="4725144"/>
            <a:chExt cx="2592288" cy="432048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5220072" y="472514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4788024" y="472514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4355976" y="472514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3923928" y="472514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3059832" y="472514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3491880" y="472514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" name="Группа 39"/>
          <p:cNvGrpSpPr/>
          <p:nvPr/>
        </p:nvGrpSpPr>
        <p:grpSpPr>
          <a:xfrm>
            <a:off x="1385646" y="1772816"/>
            <a:ext cx="390043" cy="1536171"/>
            <a:chOff x="1979712" y="4077072"/>
            <a:chExt cx="432048" cy="1728192"/>
          </a:xfrm>
        </p:grpSpPr>
        <p:sp>
          <p:nvSpPr>
            <p:cNvPr id="36" name="Прямоугольник 35"/>
            <p:cNvSpPr/>
            <p:nvPr/>
          </p:nvSpPr>
          <p:spPr>
            <a:xfrm>
              <a:off x="1979712" y="537321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1979712" y="494116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1979712" y="45091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1979712" y="4077072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" name="Группа 46"/>
          <p:cNvGrpSpPr/>
          <p:nvPr/>
        </p:nvGrpSpPr>
        <p:grpSpPr>
          <a:xfrm>
            <a:off x="605559" y="2540901"/>
            <a:ext cx="390043" cy="2279915"/>
            <a:chOff x="2267744" y="4293096"/>
            <a:chExt cx="432048" cy="2564904"/>
          </a:xfrm>
        </p:grpSpPr>
        <p:sp>
          <p:nvSpPr>
            <p:cNvPr id="41" name="Прямоугольник 40"/>
            <p:cNvSpPr/>
            <p:nvPr/>
          </p:nvSpPr>
          <p:spPr>
            <a:xfrm>
              <a:off x="2267744" y="6425952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2267744" y="602128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3" name="Прямоугольник 42"/>
            <p:cNvSpPr/>
            <p:nvPr/>
          </p:nvSpPr>
          <p:spPr>
            <a:xfrm>
              <a:off x="2267744" y="558924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" name="Прямоугольник 43"/>
            <p:cNvSpPr/>
            <p:nvPr/>
          </p:nvSpPr>
          <p:spPr>
            <a:xfrm>
              <a:off x="2267744" y="5157192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" name="Прямоугольник 44"/>
            <p:cNvSpPr/>
            <p:nvPr/>
          </p:nvSpPr>
          <p:spPr>
            <a:xfrm>
              <a:off x="2267744" y="472514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6" name="Прямоугольник 45"/>
            <p:cNvSpPr/>
            <p:nvPr/>
          </p:nvSpPr>
          <p:spPr>
            <a:xfrm>
              <a:off x="2267744" y="429309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9" name="Группа 55"/>
          <p:cNvGrpSpPr/>
          <p:nvPr/>
        </p:nvGrpSpPr>
        <p:grpSpPr>
          <a:xfrm>
            <a:off x="605559" y="4077072"/>
            <a:ext cx="3120347" cy="384043"/>
            <a:chOff x="3923928" y="4509120"/>
            <a:chExt cx="3456384" cy="432048"/>
          </a:xfrm>
        </p:grpSpPr>
        <p:sp>
          <p:nvSpPr>
            <p:cNvPr id="48" name="Прямоугольник 47"/>
            <p:cNvSpPr/>
            <p:nvPr/>
          </p:nvSpPr>
          <p:spPr>
            <a:xfrm>
              <a:off x="6948264" y="45091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9" name="Прямоугольник 48"/>
            <p:cNvSpPr/>
            <p:nvPr/>
          </p:nvSpPr>
          <p:spPr>
            <a:xfrm>
              <a:off x="6516216" y="45091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6084168" y="45091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" name="Прямоугольник 50"/>
            <p:cNvSpPr/>
            <p:nvPr/>
          </p:nvSpPr>
          <p:spPr>
            <a:xfrm>
              <a:off x="5652120" y="45091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" name="Прямоугольник 51"/>
            <p:cNvSpPr/>
            <p:nvPr/>
          </p:nvSpPr>
          <p:spPr>
            <a:xfrm>
              <a:off x="5220072" y="45091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4788024" y="45091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4" name="Прямоугольник 53"/>
            <p:cNvSpPr/>
            <p:nvPr/>
          </p:nvSpPr>
          <p:spPr>
            <a:xfrm>
              <a:off x="4355976" y="45091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5" name="Прямоугольник 54"/>
            <p:cNvSpPr/>
            <p:nvPr/>
          </p:nvSpPr>
          <p:spPr>
            <a:xfrm>
              <a:off x="3923928" y="45091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0" name="Группа 62"/>
          <p:cNvGrpSpPr/>
          <p:nvPr/>
        </p:nvGrpSpPr>
        <p:grpSpPr>
          <a:xfrm>
            <a:off x="1385646" y="4077072"/>
            <a:ext cx="390043" cy="2304256"/>
            <a:chOff x="7164288" y="1700808"/>
            <a:chExt cx="432048" cy="2592288"/>
          </a:xfrm>
        </p:grpSpPr>
        <p:sp>
          <p:nvSpPr>
            <p:cNvPr id="57" name="Прямоугольник 56"/>
            <p:cNvSpPr/>
            <p:nvPr/>
          </p:nvSpPr>
          <p:spPr>
            <a:xfrm>
              <a:off x="7164288" y="386104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8" name="Прямоугольник 57"/>
            <p:cNvSpPr/>
            <p:nvPr/>
          </p:nvSpPr>
          <p:spPr>
            <a:xfrm>
              <a:off x="7164288" y="342900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9" name="Прямоугольник 58"/>
            <p:cNvSpPr/>
            <p:nvPr/>
          </p:nvSpPr>
          <p:spPr>
            <a:xfrm>
              <a:off x="7164288" y="2996952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0" name="Прямоугольник 59"/>
            <p:cNvSpPr/>
            <p:nvPr/>
          </p:nvSpPr>
          <p:spPr>
            <a:xfrm>
              <a:off x="7164288" y="256490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1" name="Прямоугольник 60"/>
            <p:cNvSpPr/>
            <p:nvPr/>
          </p:nvSpPr>
          <p:spPr>
            <a:xfrm>
              <a:off x="7164288" y="213285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2" name="Прямоугольник 61"/>
            <p:cNvSpPr/>
            <p:nvPr/>
          </p:nvSpPr>
          <p:spPr>
            <a:xfrm>
              <a:off x="7164288" y="170080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1" name="Группа 70"/>
          <p:cNvGrpSpPr/>
          <p:nvPr/>
        </p:nvGrpSpPr>
        <p:grpSpPr>
          <a:xfrm>
            <a:off x="2945819" y="2924944"/>
            <a:ext cx="390043" cy="2688299"/>
            <a:chOff x="7812360" y="2420888"/>
            <a:chExt cx="432048" cy="3024336"/>
          </a:xfrm>
        </p:grpSpPr>
        <p:sp>
          <p:nvSpPr>
            <p:cNvPr id="64" name="Прямоугольник 63"/>
            <p:cNvSpPr/>
            <p:nvPr/>
          </p:nvSpPr>
          <p:spPr>
            <a:xfrm>
              <a:off x="7812360" y="501317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5" name="Прямоугольник 64"/>
            <p:cNvSpPr/>
            <p:nvPr/>
          </p:nvSpPr>
          <p:spPr>
            <a:xfrm>
              <a:off x="7812360" y="458112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6" name="Прямоугольник 65"/>
            <p:cNvSpPr/>
            <p:nvPr/>
          </p:nvSpPr>
          <p:spPr>
            <a:xfrm>
              <a:off x="7812360" y="414908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7" name="Прямоугольник 66"/>
            <p:cNvSpPr/>
            <p:nvPr/>
          </p:nvSpPr>
          <p:spPr>
            <a:xfrm>
              <a:off x="7812360" y="3717032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8" name="Прямоугольник 67"/>
            <p:cNvSpPr/>
            <p:nvPr/>
          </p:nvSpPr>
          <p:spPr>
            <a:xfrm>
              <a:off x="7812360" y="328498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9" name="Прямоугольник 68"/>
            <p:cNvSpPr/>
            <p:nvPr/>
          </p:nvSpPr>
          <p:spPr>
            <a:xfrm>
              <a:off x="7812360" y="285293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0" name="Прямоугольник 69"/>
            <p:cNvSpPr/>
            <p:nvPr/>
          </p:nvSpPr>
          <p:spPr>
            <a:xfrm>
              <a:off x="7812360" y="242088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2" name="Группа 75"/>
          <p:cNvGrpSpPr/>
          <p:nvPr/>
        </p:nvGrpSpPr>
        <p:grpSpPr>
          <a:xfrm>
            <a:off x="2165732" y="4845157"/>
            <a:ext cx="1560173" cy="384043"/>
            <a:chOff x="755576" y="908720"/>
            <a:chExt cx="1728192" cy="432048"/>
          </a:xfrm>
        </p:grpSpPr>
        <p:sp>
          <p:nvSpPr>
            <p:cNvPr id="72" name="Прямоугольник 71"/>
            <p:cNvSpPr/>
            <p:nvPr/>
          </p:nvSpPr>
          <p:spPr>
            <a:xfrm>
              <a:off x="2051720" y="9087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3" name="Прямоугольник 72"/>
            <p:cNvSpPr/>
            <p:nvPr/>
          </p:nvSpPr>
          <p:spPr>
            <a:xfrm>
              <a:off x="1619672" y="9087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4" name="Прямоугольник 73"/>
            <p:cNvSpPr/>
            <p:nvPr/>
          </p:nvSpPr>
          <p:spPr>
            <a:xfrm>
              <a:off x="1187624" y="9087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5" name="Прямоугольник 74"/>
            <p:cNvSpPr/>
            <p:nvPr/>
          </p:nvSpPr>
          <p:spPr>
            <a:xfrm>
              <a:off x="755576" y="9087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5" name="Группа 83"/>
          <p:cNvGrpSpPr/>
          <p:nvPr/>
        </p:nvGrpSpPr>
        <p:grpSpPr>
          <a:xfrm>
            <a:off x="2555776" y="3308987"/>
            <a:ext cx="2730303" cy="384043"/>
            <a:chOff x="5868144" y="2348880"/>
            <a:chExt cx="3024336" cy="432048"/>
          </a:xfrm>
        </p:grpSpPr>
        <p:sp>
          <p:nvSpPr>
            <p:cNvPr id="77" name="Прямоугольник 76"/>
            <p:cNvSpPr/>
            <p:nvPr/>
          </p:nvSpPr>
          <p:spPr>
            <a:xfrm>
              <a:off x="5868144" y="234888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8" name="Прямоугольник 77"/>
            <p:cNvSpPr/>
            <p:nvPr/>
          </p:nvSpPr>
          <p:spPr>
            <a:xfrm>
              <a:off x="8460432" y="234888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9" name="Прямоугольник 78"/>
            <p:cNvSpPr/>
            <p:nvPr/>
          </p:nvSpPr>
          <p:spPr>
            <a:xfrm>
              <a:off x="8028384" y="234888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0" name="Прямоугольник 79"/>
            <p:cNvSpPr/>
            <p:nvPr/>
          </p:nvSpPr>
          <p:spPr>
            <a:xfrm>
              <a:off x="7596336" y="234888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1" name="Прямоугольник 80"/>
            <p:cNvSpPr/>
            <p:nvPr/>
          </p:nvSpPr>
          <p:spPr>
            <a:xfrm>
              <a:off x="7164288" y="234888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" name="Прямоугольник 81"/>
            <p:cNvSpPr/>
            <p:nvPr/>
          </p:nvSpPr>
          <p:spPr>
            <a:xfrm>
              <a:off x="6732240" y="234888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3" name="Прямоугольник 82"/>
            <p:cNvSpPr/>
            <p:nvPr/>
          </p:nvSpPr>
          <p:spPr>
            <a:xfrm>
              <a:off x="6300192" y="234888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6" name="Группа 90"/>
          <p:cNvGrpSpPr/>
          <p:nvPr/>
        </p:nvGrpSpPr>
        <p:grpSpPr>
          <a:xfrm>
            <a:off x="4115949" y="1772816"/>
            <a:ext cx="390043" cy="2688299"/>
            <a:chOff x="1043608" y="3140968"/>
            <a:chExt cx="432048" cy="3024336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1043608" y="314096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5" name="Прямоугольник 84"/>
            <p:cNvSpPr/>
            <p:nvPr/>
          </p:nvSpPr>
          <p:spPr>
            <a:xfrm>
              <a:off x="1043608" y="357301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6" name="Прямоугольник 85"/>
            <p:cNvSpPr/>
            <p:nvPr/>
          </p:nvSpPr>
          <p:spPr>
            <a:xfrm>
              <a:off x="1043608" y="400506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7" name="Прямоугольник 86"/>
            <p:cNvSpPr/>
            <p:nvPr/>
          </p:nvSpPr>
          <p:spPr>
            <a:xfrm>
              <a:off x="1043608" y="4437112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8" name="Прямоугольник 87"/>
            <p:cNvSpPr/>
            <p:nvPr/>
          </p:nvSpPr>
          <p:spPr>
            <a:xfrm>
              <a:off x="1043608" y="573325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9" name="Прямоугольник 88"/>
            <p:cNvSpPr/>
            <p:nvPr/>
          </p:nvSpPr>
          <p:spPr>
            <a:xfrm>
              <a:off x="1043608" y="486916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0" name="Прямоугольник 89"/>
            <p:cNvSpPr/>
            <p:nvPr/>
          </p:nvSpPr>
          <p:spPr>
            <a:xfrm>
              <a:off x="1043608" y="530120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3" name="Стрелка вниз 92"/>
          <p:cNvSpPr/>
          <p:nvPr/>
        </p:nvSpPr>
        <p:spPr>
          <a:xfrm rot="16200000">
            <a:off x="1331640" y="980728"/>
            <a:ext cx="360040" cy="36004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Скругленный прямоугольник 93"/>
          <p:cNvSpPr/>
          <p:nvPr/>
        </p:nvSpPr>
        <p:spPr>
          <a:xfrm>
            <a:off x="4572000" y="3861048"/>
            <a:ext cx="4392488" cy="2232248"/>
          </a:xfrm>
          <a:prstGeom prst="roundRect">
            <a:avLst/>
          </a:prstGeom>
          <a:solidFill>
            <a:srgbClr val="FFFF66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Тёплый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длинный-длинный день.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полдень — крохотная тень.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Зацветает в поле колос,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Подаёт кузнечик голос.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Дозревает земляника.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Что за месяц, подскажи-ка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pSp>
        <p:nvGrpSpPr>
          <p:cNvPr id="28" name="Группа 24"/>
          <p:cNvGrpSpPr/>
          <p:nvPr/>
        </p:nvGrpSpPr>
        <p:grpSpPr>
          <a:xfrm>
            <a:off x="2555776" y="620688"/>
            <a:ext cx="390043" cy="2304256"/>
            <a:chOff x="4572000" y="764704"/>
            <a:chExt cx="432048" cy="2592288"/>
          </a:xfrm>
        </p:grpSpPr>
        <p:sp>
          <p:nvSpPr>
            <p:cNvPr id="100" name="Прямоугольник 99"/>
            <p:cNvSpPr/>
            <p:nvPr/>
          </p:nvSpPr>
          <p:spPr>
            <a:xfrm>
              <a:off x="4572000" y="292494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Ь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1" name="Прямоугольник 100"/>
            <p:cNvSpPr/>
            <p:nvPr/>
          </p:nvSpPr>
          <p:spPr>
            <a:xfrm>
              <a:off x="4572000" y="249289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Р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2" name="Прямоугольник 101"/>
            <p:cNvSpPr/>
            <p:nvPr/>
          </p:nvSpPr>
          <p:spPr>
            <a:xfrm>
              <a:off x="4572000" y="206084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" name="Прямоугольник 102"/>
            <p:cNvSpPr/>
            <p:nvPr/>
          </p:nvSpPr>
          <p:spPr>
            <a:xfrm>
              <a:off x="4572000" y="162880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" name="Прямоугольник 103"/>
            <p:cNvSpPr/>
            <p:nvPr/>
          </p:nvSpPr>
          <p:spPr>
            <a:xfrm>
              <a:off x="4572000" y="1196752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Н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5" name="Прямоугольник 104"/>
            <p:cNvSpPr/>
            <p:nvPr/>
          </p:nvSpPr>
          <p:spPr>
            <a:xfrm>
              <a:off x="4572000" y="76470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Я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06" name="Управляющая кнопка: далее 105">
            <a:hlinkClick r:id="" action="ppaction://hlinkshowjump?jump=nextslide" highlightClick="1"/>
          </p:cNvPr>
          <p:cNvSpPr/>
          <p:nvPr/>
        </p:nvSpPr>
        <p:spPr>
          <a:xfrm>
            <a:off x="8388424" y="6237312"/>
            <a:ext cx="576064" cy="432048"/>
          </a:xfrm>
          <a:prstGeom prst="actionButtonForwardNex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5" name="Рисунок 94" descr="99666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5004048" y="260648"/>
            <a:ext cx="3810000" cy="2857500"/>
          </a:xfrm>
          <a:prstGeom prst="round2DiagRect">
            <a:avLst>
              <a:gd name="adj1" fmla="val 16667"/>
              <a:gd name="adj2" fmla="val 0"/>
            </a:avLst>
          </a:prstGeom>
          <a:ln w="38100" cap="sq">
            <a:solidFill>
              <a:srgbClr val="00B05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grpSp>
        <p:nvGrpSpPr>
          <p:cNvPr id="96" name="Группа 25"/>
          <p:cNvGrpSpPr/>
          <p:nvPr/>
        </p:nvGrpSpPr>
        <p:grpSpPr>
          <a:xfrm>
            <a:off x="1763688" y="980728"/>
            <a:ext cx="1560173" cy="384043"/>
            <a:chOff x="2771800" y="4293096"/>
            <a:chExt cx="1728192" cy="432048"/>
          </a:xfrm>
          <a:noFill/>
        </p:grpSpPr>
        <p:sp>
          <p:nvSpPr>
            <p:cNvPr id="97" name="Прямоугольник 96"/>
            <p:cNvSpPr/>
            <p:nvPr/>
          </p:nvSpPr>
          <p:spPr>
            <a:xfrm>
              <a:off x="4067944" y="4293096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Ь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9" name="Прямоугольник 98"/>
            <p:cNvSpPr/>
            <p:nvPr/>
          </p:nvSpPr>
          <p:spPr>
            <a:xfrm>
              <a:off x="3635896" y="4293096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7" name="Прямоугольник 106"/>
            <p:cNvSpPr/>
            <p:nvPr/>
          </p:nvSpPr>
          <p:spPr>
            <a:xfrm>
              <a:off x="3203848" y="4293096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Ю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8" name="Прямоугольник 107"/>
            <p:cNvSpPr/>
            <p:nvPr/>
          </p:nvSpPr>
          <p:spPr>
            <a:xfrm>
              <a:off x="2771800" y="4293096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И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Рисунок 112" descr="73839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5004048" y="260648"/>
            <a:ext cx="3810000" cy="2857500"/>
          </a:xfrm>
          <a:prstGeom prst="round2DiagRect">
            <a:avLst>
              <a:gd name="adj1" fmla="val 16667"/>
              <a:gd name="adj2" fmla="val 0"/>
            </a:avLst>
          </a:prstGeom>
          <a:ln w="38100" cap="sq">
            <a:solidFill>
              <a:srgbClr val="92D05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grpSp>
        <p:nvGrpSpPr>
          <p:cNvPr id="3" name="Группа 25"/>
          <p:cNvGrpSpPr/>
          <p:nvPr/>
        </p:nvGrpSpPr>
        <p:grpSpPr>
          <a:xfrm>
            <a:off x="1775689" y="1004731"/>
            <a:ext cx="1560173" cy="384043"/>
            <a:chOff x="2771800" y="4293096"/>
            <a:chExt cx="1728192" cy="432048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4067944" y="429309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3635896" y="429309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3203848" y="429309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2771800" y="429309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" name="Группа 24"/>
          <p:cNvGrpSpPr/>
          <p:nvPr/>
        </p:nvGrpSpPr>
        <p:grpSpPr>
          <a:xfrm>
            <a:off x="2555776" y="620688"/>
            <a:ext cx="390043" cy="2304256"/>
            <a:chOff x="4572000" y="764704"/>
            <a:chExt cx="432048" cy="2592288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4572000" y="292494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4572000" y="249289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4572000" y="206084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4572000" y="162880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4572000" y="1196752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4572000" y="76470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" name="Группа 27"/>
          <p:cNvGrpSpPr/>
          <p:nvPr/>
        </p:nvGrpSpPr>
        <p:grpSpPr>
          <a:xfrm>
            <a:off x="2165732" y="1772816"/>
            <a:ext cx="1170130" cy="384043"/>
            <a:chOff x="2411760" y="3861048"/>
            <a:chExt cx="1296144" cy="432048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3275856" y="386104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2843808" y="386104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2411760" y="386104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" name="Группа 34"/>
          <p:cNvGrpSpPr/>
          <p:nvPr/>
        </p:nvGrpSpPr>
        <p:grpSpPr>
          <a:xfrm>
            <a:off x="605559" y="2540901"/>
            <a:ext cx="2340260" cy="384043"/>
            <a:chOff x="3059832" y="4725144"/>
            <a:chExt cx="2592288" cy="432048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5220072" y="472514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4788024" y="472514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4355976" y="472514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3923928" y="472514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3059832" y="472514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3491880" y="472514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" name="Группа 39"/>
          <p:cNvGrpSpPr/>
          <p:nvPr/>
        </p:nvGrpSpPr>
        <p:grpSpPr>
          <a:xfrm>
            <a:off x="1385646" y="1772816"/>
            <a:ext cx="390043" cy="1536171"/>
            <a:chOff x="1979712" y="4077072"/>
            <a:chExt cx="432048" cy="1728192"/>
          </a:xfrm>
        </p:grpSpPr>
        <p:sp>
          <p:nvSpPr>
            <p:cNvPr id="36" name="Прямоугольник 35"/>
            <p:cNvSpPr/>
            <p:nvPr/>
          </p:nvSpPr>
          <p:spPr>
            <a:xfrm>
              <a:off x="1979712" y="537321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1979712" y="494116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1979712" y="45091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1979712" y="4077072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" name="Группа 46"/>
          <p:cNvGrpSpPr/>
          <p:nvPr/>
        </p:nvGrpSpPr>
        <p:grpSpPr>
          <a:xfrm>
            <a:off x="605559" y="2540901"/>
            <a:ext cx="390043" cy="2279915"/>
            <a:chOff x="2267744" y="4293096"/>
            <a:chExt cx="432048" cy="2564904"/>
          </a:xfrm>
        </p:grpSpPr>
        <p:sp>
          <p:nvSpPr>
            <p:cNvPr id="41" name="Прямоугольник 40"/>
            <p:cNvSpPr/>
            <p:nvPr/>
          </p:nvSpPr>
          <p:spPr>
            <a:xfrm>
              <a:off x="2267744" y="6425952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2267744" y="602128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3" name="Прямоугольник 42"/>
            <p:cNvSpPr/>
            <p:nvPr/>
          </p:nvSpPr>
          <p:spPr>
            <a:xfrm>
              <a:off x="2267744" y="558924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" name="Прямоугольник 43"/>
            <p:cNvSpPr/>
            <p:nvPr/>
          </p:nvSpPr>
          <p:spPr>
            <a:xfrm>
              <a:off x="2267744" y="5157192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" name="Прямоугольник 44"/>
            <p:cNvSpPr/>
            <p:nvPr/>
          </p:nvSpPr>
          <p:spPr>
            <a:xfrm>
              <a:off x="2267744" y="472514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6" name="Прямоугольник 45"/>
            <p:cNvSpPr/>
            <p:nvPr/>
          </p:nvSpPr>
          <p:spPr>
            <a:xfrm>
              <a:off x="2267744" y="429309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9" name="Группа 55"/>
          <p:cNvGrpSpPr/>
          <p:nvPr/>
        </p:nvGrpSpPr>
        <p:grpSpPr>
          <a:xfrm>
            <a:off x="605559" y="4077072"/>
            <a:ext cx="3120347" cy="384043"/>
            <a:chOff x="3923928" y="4509120"/>
            <a:chExt cx="3456384" cy="432048"/>
          </a:xfrm>
        </p:grpSpPr>
        <p:sp>
          <p:nvSpPr>
            <p:cNvPr id="48" name="Прямоугольник 47"/>
            <p:cNvSpPr/>
            <p:nvPr/>
          </p:nvSpPr>
          <p:spPr>
            <a:xfrm>
              <a:off x="6948264" y="45091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9" name="Прямоугольник 48"/>
            <p:cNvSpPr/>
            <p:nvPr/>
          </p:nvSpPr>
          <p:spPr>
            <a:xfrm>
              <a:off x="6516216" y="45091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6084168" y="45091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" name="Прямоугольник 50"/>
            <p:cNvSpPr/>
            <p:nvPr/>
          </p:nvSpPr>
          <p:spPr>
            <a:xfrm>
              <a:off x="5652120" y="45091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" name="Прямоугольник 51"/>
            <p:cNvSpPr/>
            <p:nvPr/>
          </p:nvSpPr>
          <p:spPr>
            <a:xfrm>
              <a:off x="5220072" y="45091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4788024" y="45091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4" name="Прямоугольник 53"/>
            <p:cNvSpPr/>
            <p:nvPr/>
          </p:nvSpPr>
          <p:spPr>
            <a:xfrm>
              <a:off x="4355976" y="45091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5" name="Прямоугольник 54"/>
            <p:cNvSpPr/>
            <p:nvPr/>
          </p:nvSpPr>
          <p:spPr>
            <a:xfrm>
              <a:off x="3923928" y="45091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0" name="Группа 62"/>
          <p:cNvGrpSpPr/>
          <p:nvPr/>
        </p:nvGrpSpPr>
        <p:grpSpPr>
          <a:xfrm>
            <a:off x="1385646" y="4077072"/>
            <a:ext cx="390043" cy="2304256"/>
            <a:chOff x="7164288" y="1700808"/>
            <a:chExt cx="432048" cy="2592288"/>
          </a:xfrm>
        </p:grpSpPr>
        <p:sp>
          <p:nvSpPr>
            <p:cNvPr id="57" name="Прямоугольник 56"/>
            <p:cNvSpPr/>
            <p:nvPr/>
          </p:nvSpPr>
          <p:spPr>
            <a:xfrm>
              <a:off x="7164288" y="386104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8" name="Прямоугольник 57"/>
            <p:cNvSpPr/>
            <p:nvPr/>
          </p:nvSpPr>
          <p:spPr>
            <a:xfrm>
              <a:off x="7164288" y="342900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9" name="Прямоугольник 58"/>
            <p:cNvSpPr/>
            <p:nvPr/>
          </p:nvSpPr>
          <p:spPr>
            <a:xfrm>
              <a:off x="7164288" y="2996952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0" name="Прямоугольник 59"/>
            <p:cNvSpPr/>
            <p:nvPr/>
          </p:nvSpPr>
          <p:spPr>
            <a:xfrm>
              <a:off x="7164288" y="256490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1" name="Прямоугольник 60"/>
            <p:cNvSpPr/>
            <p:nvPr/>
          </p:nvSpPr>
          <p:spPr>
            <a:xfrm>
              <a:off x="7164288" y="213285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2" name="Прямоугольник 61"/>
            <p:cNvSpPr/>
            <p:nvPr/>
          </p:nvSpPr>
          <p:spPr>
            <a:xfrm>
              <a:off x="7164288" y="170080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1" name="Группа 70"/>
          <p:cNvGrpSpPr/>
          <p:nvPr/>
        </p:nvGrpSpPr>
        <p:grpSpPr>
          <a:xfrm>
            <a:off x="2945819" y="2924944"/>
            <a:ext cx="390043" cy="2688299"/>
            <a:chOff x="7812360" y="2420888"/>
            <a:chExt cx="432048" cy="3024336"/>
          </a:xfrm>
        </p:grpSpPr>
        <p:sp>
          <p:nvSpPr>
            <p:cNvPr id="64" name="Прямоугольник 63"/>
            <p:cNvSpPr/>
            <p:nvPr/>
          </p:nvSpPr>
          <p:spPr>
            <a:xfrm>
              <a:off x="7812360" y="501317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5" name="Прямоугольник 64"/>
            <p:cNvSpPr/>
            <p:nvPr/>
          </p:nvSpPr>
          <p:spPr>
            <a:xfrm>
              <a:off x="7812360" y="458112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6" name="Прямоугольник 65"/>
            <p:cNvSpPr/>
            <p:nvPr/>
          </p:nvSpPr>
          <p:spPr>
            <a:xfrm>
              <a:off x="7812360" y="414908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7" name="Прямоугольник 66"/>
            <p:cNvSpPr/>
            <p:nvPr/>
          </p:nvSpPr>
          <p:spPr>
            <a:xfrm>
              <a:off x="7812360" y="3717032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8" name="Прямоугольник 67"/>
            <p:cNvSpPr/>
            <p:nvPr/>
          </p:nvSpPr>
          <p:spPr>
            <a:xfrm>
              <a:off x="7812360" y="328498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9" name="Прямоугольник 68"/>
            <p:cNvSpPr/>
            <p:nvPr/>
          </p:nvSpPr>
          <p:spPr>
            <a:xfrm>
              <a:off x="7812360" y="285293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0" name="Прямоугольник 69"/>
            <p:cNvSpPr/>
            <p:nvPr/>
          </p:nvSpPr>
          <p:spPr>
            <a:xfrm>
              <a:off x="7812360" y="242088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2" name="Группа 75"/>
          <p:cNvGrpSpPr/>
          <p:nvPr/>
        </p:nvGrpSpPr>
        <p:grpSpPr>
          <a:xfrm>
            <a:off x="2165732" y="4845157"/>
            <a:ext cx="1560173" cy="384043"/>
            <a:chOff x="755576" y="908720"/>
            <a:chExt cx="1728192" cy="432048"/>
          </a:xfrm>
        </p:grpSpPr>
        <p:sp>
          <p:nvSpPr>
            <p:cNvPr id="72" name="Прямоугольник 71"/>
            <p:cNvSpPr/>
            <p:nvPr/>
          </p:nvSpPr>
          <p:spPr>
            <a:xfrm>
              <a:off x="2051720" y="9087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3" name="Прямоугольник 72"/>
            <p:cNvSpPr/>
            <p:nvPr/>
          </p:nvSpPr>
          <p:spPr>
            <a:xfrm>
              <a:off x="1619672" y="9087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4" name="Прямоугольник 73"/>
            <p:cNvSpPr/>
            <p:nvPr/>
          </p:nvSpPr>
          <p:spPr>
            <a:xfrm>
              <a:off x="1187624" y="9087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5" name="Прямоугольник 74"/>
            <p:cNvSpPr/>
            <p:nvPr/>
          </p:nvSpPr>
          <p:spPr>
            <a:xfrm>
              <a:off x="755576" y="9087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5" name="Группа 83"/>
          <p:cNvGrpSpPr/>
          <p:nvPr/>
        </p:nvGrpSpPr>
        <p:grpSpPr>
          <a:xfrm>
            <a:off x="2555776" y="3308987"/>
            <a:ext cx="2730303" cy="384043"/>
            <a:chOff x="5868144" y="2348880"/>
            <a:chExt cx="3024336" cy="432048"/>
          </a:xfrm>
        </p:grpSpPr>
        <p:sp>
          <p:nvSpPr>
            <p:cNvPr id="77" name="Прямоугольник 76"/>
            <p:cNvSpPr/>
            <p:nvPr/>
          </p:nvSpPr>
          <p:spPr>
            <a:xfrm>
              <a:off x="5868144" y="234888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8" name="Прямоугольник 77"/>
            <p:cNvSpPr/>
            <p:nvPr/>
          </p:nvSpPr>
          <p:spPr>
            <a:xfrm>
              <a:off x="8460432" y="234888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9" name="Прямоугольник 78"/>
            <p:cNvSpPr/>
            <p:nvPr/>
          </p:nvSpPr>
          <p:spPr>
            <a:xfrm>
              <a:off x="8028384" y="234888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0" name="Прямоугольник 79"/>
            <p:cNvSpPr/>
            <p:nvPr/>
          </p:nvSpPr>
          <p:spPr>
            <a:xfrm>
              <a:off x="7596336" y="234888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1" name="Прямоугольник 80"/>
            <p:cNvSpPr/>
            <p:nvPr/>
          </p:nvSpPr>
          <p:spPr>
            <a:xfrm>
              <a:off x="7164288" y="234888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" name="Прямоугольник 81"/>
            <p:cNvSpPr/>
            <p:nvPr/>
          </p:nvSpPr>
          <p:spPr>
            <a:xfrm>
              <a:off x="6732240" y="234888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3" name="Прямоугольник 82"/>
            <p:cNvSpPr/>
            <p:nvPr/>
          </p:nvSpPr>
          <p:spPr>
            <a:xfrm>
              <a:off x="6300192" y="234888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6" name="Группа 90"/>
          <p:cNvGrpSpPr/>
          <p:nvPr/>
        </p:nvGrpSpPr>
        <p:grpSpPr>
          <a:xfrm>
            <a:off x="4115949" y="1772816"/>
            <a:ext cx="390043" cy="2688299"/>
            <a:chOff x="1043608" y="3140968"/>
            <a:chExt cx="432048" cy="3024336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1043608" y="314096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5" name="Прямоугольник 84"/>
            <p:cNvSpPr/>
            <p:nvPr/>
          </p:nvSpPr>
          <p:spPr>
            <a:xfrm>
              <a:off x="1043608" y="357301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6" name="Прямоугольник 85"/>
            <p:cNvSpPr/>
            <p:nvPr/>
          </p:nvSpPr>
          <p:spPr>
            <a:xfrm>
              <a:off x="1043608" y="400506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7" name="Прямоугольник 86"/>
            <p:cNvSpPr/>
            <p:nvPr/>
          </p:nvSpPr>
          <p:spPr>
            <a:xfrm>
              <a:off x="1043608" y="4437112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8" name="Прямоугольник 87"/>
            <p:cNvSpPr/>
            <p:nvPr/>
          </p:nvSpPr>
          <p:spPr>
            <a:xfrm>
              <a:off x="1043608" y="573325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9" name="Прямоугольник 88"/>
            <p:cNvSpPr/>
            <p:nvPr/>
          </p:nvSpPr>
          <p:spPr>
            <a:xfrm>
              <a:off x="1043608" y="486916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0" name="Прямоугольник 89"/>
            <p:cNvSpPr/>
            <p:nvPr/>
          </p:nvSpPr>
          <p:spPr>
            <a:xfrm>
              <a:off x="1043608" y="530120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3" name="Стрелка вниз 92"/>
          <p:cNvSpPr/>
          <p:nvPr/>
        </p:nvSpPr>
        <p:spPr>
          <a:xfrm>
            <a:off x="1403648" y="1340768"/>
            <a:ext cx="360040" cy="36004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Скругленный прямоугольник 93"/>
          <p:cNvSpPr/>
          <p:nvPr/>
        </p:nvSpPr>
        <p:spPr>
          <a:xfrm>
            <a:off x="4716016" y="3861048"/>
            <a:ext cx="4176464" cy="2232248"/>
          </a:xfrm>
          <a:prstGeom prst="roundRect">
            <a:avLst/>
          </a:prstGeom>
          <a:solidFill>
            <a:srgbClr val="FFFF66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Дует тёплый южный ветер,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Солнышко всё ярче светит.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Снег худеет, мякнет, тает,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Грач горластый прилетает.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Что за месяц? Кто узнает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8" name="Группа 24"/>
          <p:cNvGrpSpPr/>
          <p:nvPr/>
        </p:nvGrpSpPr>
        <p:grpSpPr>
          <a:xfrm>
            <a:off x="2555776" y="620688"/>
            <a:ext cx="390043" cy="2304256"/>
            <a:chOff x="4572000" y="764704"/>
            <a:chExt cx="432048" cy="2592288"/>
          </a:xfrm>
        </p:grpSpPr>
        <p:sp>
          <p:nvSpPr>
            <p:cNvPr id="100" name="Прямоугольник 99"/>
            <p:cNvSpPr/>
            <p:nvPr/>
          </p:nvSpPr>
          <p:spPr>
            <a:xfrm>
              <a:off x="4572000" y="292494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Ь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1" name="Прямоугольник 100"/>
            <p:cNvSpPr/>
            <p:nvPr/>
          </p:nvSpPr>
          <p:spPr>
            <a:xfrm>
              <a:off x="4572000" y="249289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Р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2" name="Прямоугольник 101"/>
            <p:cNvSpPr/>
            <p:nvPr/>
          </p:nvSpPr>
          <p:spPr>
            <a:xfrm>
              <a:off x="4572000" y="206084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" name="Прямоугольник 102"/>
            <p:cNvSpPr/>
            <p:nvPr/>
          </p:nvSpPr>
          <p:spPr>
            <a:xfrm>
              <a:off x="4572000" y="162880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" name="Прямоугольник 103"/>
            <p:cNvSpPr/>
            <p:nvPr/>
          </p:nvSpPr>
          <p:spPr>
            <a:xfrm>
              <a:off x="4572000" y="1196752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Н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5" name="Прямоугольник 104"/>
            <p:cNvSpPr/>
            <p:nvPr/>
          </p:nvSpPr>
          <p:spPr>
            <a:xfrm>
              <a:off x="4572000" y="76470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Я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06" name="Управляющая кнопка: далее 105">
            <a:hlinkClick r:id="" action="ppaction://hlinkshowjump?jump=nextslide" highlightClick="1"/>
          </p:cNvPr>
          <p:cNvSpPr/>
          <p:nvPr/>
        </p:nvSpPr>
        <p:spPr>
          <a:xfrm>
            <a:off x="8388424" y="6237312"/>
            <a:ext cx="576064" cy="432048"/>
          </a:xfrm>
          <a:prstGeom prst="actionButtonForwardNex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5" name="Группа 25"/>
          <p:cNvGrpSpPr/>
          <p:nvPr/>
        </p:nvGrpSpPr>
        <p:grpSpPr>
          <a:xfrm>
            <a:off x="1763688" y="980728"/>
            <a:ext cx="1560173" cy="384043"/>
            <a:chOff x="2771800" y="4293096"/>
            <a:chExt cx="1728192" cy="432048"/>
          </a:xfrm>
          <a:noFill/>
        </p:grpSpPr>
        <p:sp>
          <p:nvSpPr>
            <p:cNvPr id="97" name="Прямоугольник 96"/>
            <p:cNvSpPr/>
            <p:nvPr/>
          </p:nvSpPr>
          <p:spPr>
            <a:xfrm>
              <a:off x="4067944" y="4293096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Ь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9" name="Прямоугольник 98"/>
            <p:cNvSpPr/>
            <p:nvPr/>
          </p:nvSpPr>
          <p:spPr>
            <a:xfrm>
              <a:off x="3635896" y="4293096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7" name="Прямоугольник 106"/>
            <p:cNvSpPr/>
            <p:nvPr/>
          </p:nvSpPr>
          <p:spPr>
            <a:xfrm>
              <a:off x="3203848" y="4293096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Ю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8" name="Прямоугольник 107"/>
            <p:cNvSpPr/>
            <p:nvPr/>
          </p:nvSpPr>
          <p:spPr>
            <a:xfrm>
              <a:off x="2771800" y="4293096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И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98" name="Группа 39"/>
          <p:cNvGrpSpPr/>
          <p:nvPr/>
        </p:nvGrpSpPr>
        <p:grpSpPr>
          <a:xfrm>
            <a:off x="1403648" y="1772816"/>
            <a:ext cx="390043" cy="1536171"/>
            <a:chOff x="1979712" y="4077072"/>
            <a:chExt cx="432048" cy="1728192"/>
          </a:xfrm>
          <a:noFill/>
        </p:grpSpPr>
        <p:sp>
          <p:nvSpPr>
            <p:cNvPr id="109" name="Прямоугольник 108"/>
            <p:cNvSpPr/>
            <p:nvPr/>
          </p:nvSpPr>
          <p:spPr>
            <a:xfrm>
              <a:off x="1979712" y="5373216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Т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0" name="Прямоугольник 109"/>
            <p:cNvSpPr/>
            <p:nvPr/>
          </p:nvSpPr>
          <p:spPr>
            <a:xfrm>
              <a:off x="1979712" y="4941168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Р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1" name="Прямоугольник 110"/>
            <p:cNvSpPr/>
            <p:nvPr/>
          </p:nvSpPr>
          <p:spPr>
            <a:xfrm>
              <a:off x="1979712" y="4509120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2" name="Прямоугольник 111"/>
            <p:cNvSpPr/>
            <p:nvPr/>
          </p:nvSpPr>
          <p:spPr>
            <a:xfrm>
              <a:off x="1979712" y="4077072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М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Рисунок 117" descr="55580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5004048" y="260648"/>
            <a:ext cx="3810000" cy="2857500"/>
          </a:xfrm>
          <a:prstGeom prst="round2DiagRect">
            <a:avLst>
              <a:gd name="adj1" fmla="val 16667"/>
              <a:gd name="adj2" fmla="val 0"/>
            </a:avLst>
          </a:prstGeom>
          <a:ln w="38100" cap="sq">
            <a:solidFill>
              <a:srgbClr val="92D05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grpSp>
        <p:nvGrpSpPr>
          <p:cNvPr id="3" name="Группа 25"/>
          <p:cNvGrpSpPr/>
          <p:nvPr/>
        </p:nvGrpSpPr>
        <p:grpSpPr>
          <a:xfrm>
            <a:off x="1775689" y="1004731"/>
            <a:ext cx="1560173" cy="384043"/>
            <a:chOff x="2771800" y="4293096"/>
            <a:chExt cx="1728192" cy="432048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4067944" y="429309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3635896" y="429309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3203848" y="429309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2771800" y="429309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" name="Группа 24"/>
          <p:cNvGrpSpPr/>
          <p:nvPr/>
        </p:nvGrpSpPr>
        <p:grpSpPr>
          <a:xfrm>
            <a:off x="2555776" y="620688"/>
            <a:ext cx="390043" cy="2304256"/>
            <a:chOff x="4572000" y="764704"/>
            <a:chExt cx="432048" cy="2592288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4572000" y="292494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4572000" y="249289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4572000" y="206084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4572000" y="162880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4572000" y="1196752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4572000" y="76470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" name="Группа 27"/>
          <p:cNvGrpSpPr/>
          <p:nvPr/>
        </p:nvGrpSpPr>
        <p:grpSpPr>
          <a:xfrm>
            <a:off x="2165732" y="1772816"/>
            <a:ext cx="1170130" cy="384043"/>
            <a:chOff x="2411760" y="3861048"/>
            <a:chExt cx="1296144" cy="432048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3275856" y="386104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2843808" y="386104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2411760" y="386104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" name="Группа 34"/>
          <p:cNvGrpSpPr/>
          <p:nvPr/>
        </p:nvGrpSpPr>
        <p:grpSpPr>
          <a:xfrm>
            <a:off x="605559" y="2540901"/>
            <a:ext cx="2340260" cy="384043"/>
            <a:chOff x="3059832" y="4725144"/>
            <a:chExt cx="2592288" cy="432048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5220072" y="472514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4788024" y="472514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4355976" y="472514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3923928" y="472514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3059832" y="472514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3491880" y="472514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" name="Группа 39"/>
          <p:cNvGrpSpPr/>
          <p:nvPr/>
        </p:nvGrpSpPr>
        <p:grpSpPr>
          <a:xfrm>
            <a:off x="1385646" y="1772816"/>
            <a:ext cx="390043" cy="1536171"/>
            <a:chOff x="1979712" y="4077072"/>
            <a:chExt cx="432048" cy="1728192"/>
          </a:xfrm>
        </p:grpSpPr>
        <p:sp>
          <p:nvSpPr>
            <p:cNvPr id="36" name="Прямоугольник 35"/>
            <p:cNvSpPr/>
            <p:nvPr/>
          </p:nvSpPr>
          <p:spPr>
            <a:xfrm>
              <a:off x="1979712" y="537321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1979712" y="494116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1979712" y="45091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1979712" y="4077072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" name="Группа 46"/>
          <p:cNvGrpSpPr/>
          <p:nvPr/>
        </p:nvGrpSpPr>
        <p:grpSpPr>
          <a:xfrm>
            <a:off x="605559" y="2540901"/>
            <a:ext cx="390043" cy="2279915"/>
            <a:chOff x="2267744" y="4293096"/>
            <a:chExt cx="432048" cy="2564904"/>
          </a:xfrm>
        </p:grpSpPr>
        <p:sp>
          <p:nvSpPr>
            <p:cNvPr id="41" name="Прямоугольник 40"/>
            <p:cNvSpPr/>
            <p:nvPr/>
          </p:nvSpPr>
          <p:spPr>
            <a:xfrm>
              <a:off x="2267744" y="6425952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2267744" y="602128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3" name="Прямоугольник 42"/>
            <p:cNvSpPr/>
            <p:nvPr/>
          </p:nvSpPr>
          <p:spPr>
            <a:xfrm>
              <a:off x="2267744" y="558924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" name="Прямоугольник 43"/>
            <p:cNvSpPr/>
            <p:nvPr/>
          </p:nvSpPr>
          <p:spPr>
            <a:xfrm>
              <a:off x="2267744" y="5157192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" name="Прямоугольник 44"/>
            <p:cNvSpPr/>
            <p:nvPr/>
          </p:nvSpPr>
          <p:spPr>
            <a:xfrm>
              <a:off x="2267744" y="472514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6" name="Прямоугольник 45"/>
            <p:cNvSpPr/>
            <p:nvPr/>
          </p:nvSpPr>
          <p:spPr>
            <a:xfrm>
              <a:off x="2267744" y="429309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9" name="Группа 55"/>
          <p:cNvGrpSpPr/>
          <p:nvPr/>
        </p:nvGrpSpPr>
        <p:grpSpPr>
          <a:xfrm>
            <a:off x="605559" y="4077072"/>
            <a:ext cx="3120347" cy="384043"/>
            <a:chOff x="3923928" y="4509120"/>
            <a:chExt cx="3456384" cy="432048"/>
          </a:xfrm>
        </p:grpSpPr>
        <p:sp>
          <p:nvSpPr>
            <p:cNvPr id="48" name="Прямоугольник 47"/>
            <p:cNvSpPr/>
            <p:nvPr/>
          </p:nvSpPr>
          <p:spPr>
            <a:xfrm>
              <a:off x="6948264" y="45091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9" name="Прямоугольник 48"/>
            <p:cNvSpPr/>
            <p:nvPr/>
          </p:nvSpPr>
          <p:spPr>
            <a:xfrm>
              <a:off x="6516216" y="45091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6084168" y="45091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" name="Прямоугольник 50"/>
            <p:cNvSpPr/>
            <p:nvPr/>
          </p:nvSpPr>
          <p:spPr>
            <a:xfrm>
              <a:off x="5652120" y="45091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" name="Прямоугольник 51"/>
            <p:cNvSpPr/>
            <p:nvPr/>
          </p:nvSpPr>
          <p:spPr>
            <a:xfrm>
              <a:off x="5220072" y="45091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4788024" y="45091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4" name="Прямоугольник 53"/>
            <p:cNvSpPr/>
            <p:nvPr/>
          </p:nvSpPr>
          <p:spPr>
            <a:xfrm>
              <a:off x="4355976" y="45091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5" name="Прямоугольник 54"/>
            <p:cNvSpPr/>
            <p:nvPr/>
          </p:nvSpPr>
          <p:spPr>
            <a:xfrm>
              <a:off x="3923928" y="45091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0" name="Группа 62"/>
          <p:cNvGrpSpPr/>
          <p:nvPr/>
        </p:nvGrpSpPr>
        <p:grpSpPr>
          <a:xfrm>
            <a:off x="1385646" y="4077072"/>
            <a:ext cx="390043" cy="2304256"/>
            <a:chOff x="7164288" y="1700808"/>
            <a:chExt cx="432048" cy="2592288"/>
          </a:xfrm>
        </p:grpSpPr>
        <p:sp>
          <p:nvSpPr>
            <p:cNvPr id="57" name="Прямоугольник 56"/>
            <p:cNvSpPr/>
            <p:nvPr/>
          </p:nvSpPr>
          <p:spPr>
            <a:xfrm>
              <a:off x="7164288" y="386104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8" name="Прямоугольник 57"/>
            <p:cNvSpPr/>
            <p:nvPr/>
          </p:nvSpPr>
          <p:spPr>
            <a:xfrm>
              <a:off x="7164288" y="342900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9" name="Прямоугольник 58"/>
            <p:cNvSpPr/>
            <p:nvPr/>
          </p:nvSpPr>
          <p:spPr>
            <a:xfrm>
              <a:off x="7164288" y="2996952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0" name="Прямоугольник 59"/>
            <p:cNvSpPr/>
            <p:nvPr/>
          </p:nvSpPr>
          <p:spPr>
            <a:xfrm>
              <a:off x="7164288" y="256490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1" name="Прямоугольник 60"/>
            <p:cNvSpPr/>
            <p:nvPr/>
          </p:nvSpPr>
          <p:spPr>
            <a:xfrm>
              <a:off x="7164288" y="213285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2" name="Прямоугольник 61"/>
            <p:cNvSpPr/>
            <p:nvPr/>
          </p:nvSpPr>
          <p:spPr>
            <a:xfrm>
              <a:off x="7164288" y="170080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1" name="Группа 70"/>
          <p:cNvGrpSpPr/>
          <p:nvPr/>
        </p:nvGrpSpPr>
        <p:grpSpPr>
          <a:xfrm>
            <a:off x="2945819" y="2924944"/>
            <a:ext cx="390043" cy="2688299"/>
            <a:chOff x="7812360" y="2420888"/>
            <a:chExt cx="432048" cy="3024336"/>
          </a:xfrm>
        </p:grpSpPr>
        <p:sp>
          <p:nvSpPr>
            <p:cNvPr id="64" name="Прямоугольник 63"/>
            <p:cNvSpPr/>
            <p:nvPr/>
          </p:nvSpPr>
          <p:spPr>
            <a:xfrm>
              <a:off x="7812360" y="501317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5" name="Прямоугольник 64"/>
            <p:cNvSpPr/>
            <p:nvPr/>
          </p:nvSpPr>
          <p:spPr>
            <a:xfrm>
              <a:off x="7812360" y="458112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6" name="Прямоугольник 65"/>
            <p:cNvSpPr/>
            <p:nvPr/>
          </p:nvSpPr>
          <p:spPr>
            <a:xfrm>
              <a:off x="7812360" y="414908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7" name="Прямоугольник 66"/>
            <p:cNvSpPr/>
            <p:nvPr/>
          </p:nvSpPr>
          <p:spPr>
            <a:xfrm>
              <a:off x="7812360" y="3717032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8" name="Прямоугольник 67"/>
            <p:cNvSpPr/>
            <p:nvPr/>
          </p:nvSpPr>
          <p:spPr>
            <a:xfrm>
              <a:off x="7812360" y="328498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9" name="Прямоугольник 68"/>
            <p:cNvSpPr/>
            <p:nvPr/>
          </p:nvSpPr>
          <p:spPr>
            <a:xfrm>
              <a:off x="7812360" y="285293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0" name="Прямоугольник 69"/>
            <p:cNvSpPr/>
            <p:nvPr/>
          </p:nvSpPr>
          <p:spPr>
            <a:xfrm>
              <a:off x="7812360" y="242088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2" name="Группа 75"/>
          <p:cNvGrpSpPr/>
          <p:nvPr/>
        </p:nvGrpSpPr>
        <p:grpSpPr>
          <a:xfrm>
            <a:off x="2165732" y="4845157"/>
            <a:ext cx="1560173" cy="384043"/>
            <a:chOff x="755576" y="908720"/>
            <a:chExt cx="1728192" cy="432048"/>
          </a:xfrm>
        </p:grpSpPr>
        <p:sp>
          <p:nvSpPr>
            <p:cNvPr id="72" name="Прямоугольник 71"/>
            <p:cNvSpPr/>
            <p:nvPr/>
          </p:nvSpPr>
          <p:spPr>
            <a:xfrm>
              <a:off x="2051720" y="9087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3" name="Прямоугольник 72"/>
            <p:cNvSpPr/>
            <p:nvPr/>
          </p:nvSpPr>
          <p:spPr>
            <a:xfrm>
              <a:off x="1619672" y="9087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4" name="Прямоугольник 73"/>
            <p:cNvSpPr/>
            <p:nvPr/>
          </p:nvSpPr>
          <p:spPr>
            <a:xfrm>
              <a:off x="1187624" y="9087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5" name="Прямоугольник 74"/>
            <p:cNvSpPr/>
            <p:nvPr/>
          </p:nvSpPr>
          <p:spPr>
            <a:xfrm>
              <a:off x="755576" y="9087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5" name="Группа 83"/>
          <p:cNvGrpSpPr/>
          <p:nvPr/>
        </p:nvGrpSpPr>
        <p:grpSpPr>
          <a:xfrm>
            <a:off x="2555776" y="3308987"/>
            <a:ext cx="2730303" cy="384043"/>
            <a:chOff x="5868144" y="2348880"/>
            <a:chExt cx="3024336" cy="432048"/>
          </a:xfrm>
        </p:grpSpPr>
        <p:sp>
          <p:nvSpPr>
            <p:cNvPr id="77" name="Прямоугольник 76"/>
            <p:cNvSpPr/>
            <p:nvPr/>
          </p:nvSpPr>
          <p:spPr>
            <a:xfrm>
              <a:off x="5868144" y="234888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8" name="Прямоугольник 77"/>
            <p:cNvSpPr/>
            <p:nvPr/>
          </p:nvSpPr>
          <p:spPr>
            <a:xfrm>
              <a:off x="8460432" y="234888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9" name="Прямоугольник 78"/>
            <p:cNvSpPr/>
            <p:nvPr/>
          </p:nvSpPr>
          <p:spPr>
            <a:xfrm>
              <a:off x="8028384" y="234888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0" name="Прямоугольник 79"/>
            <p:cNvSpPr/>
            <p:nvPr/>
          </p:nvSpPr>
          <p:spPr>
            <a:xfrm>
              <a:off x="7596336" y="234888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1" name="Прямоугольник 80"/>
            <p:cNvSpPr/>
            <p:nvPr/>
          </p:nvSpPr>
          <p:spPr>
            <a:xfrm>
              <a:off x="7164288" y="234888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" name="Прямоугольник 81"/>
            <p:cNvSpPr/>
            <p:nvPr/>
          </p:nvSpPr>
          <p:spPr>
            <a:xfrm>
              <a:off x="6732240" y="234888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3" name="Прямоугольник 82"/>
            <p:cNvSpPr/>
            <p:nvPr/>
          </p:nvSpPr>
          <p:spPr>
            <a:xfrm>
              <a:off x="6300192" y="234888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6" name="Группа 90"/>
          <p:cNvGrpSpPr/>
          <p:nvPr/>
        </p:nvGrpSpPr>
        <p:grpSpPr>
          <a:xfrm>
            <a:off x="4115949" y="1772816"/>
            <a:ext cx="390043" cy="2688299"/>
            <a:chOff x="1043608" y="3140968"/>
            <a:chExt cx="432048" cy="3024336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1043608" y="314096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5" name="Прямоугольник 84"/>
            <p:cNvSpPr/>
            <p:nvPr/>
          </p:nvSpPr>
          <p:spPr>
            <a:xfrm>
              <a:off x="1043608" y="357301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6" name="Прямоугольник 85"/>
            <p:cNvSpPr/>
            <p:nvPr/>
          </p:nvSpPr>
          <p:spPr>
            <a:xfrm>
              <a:off x="1043608" y="400506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7" name="Прямоугольник 86"/>
            <p:cNvSpPr/>
            <p:nvPr/>
          </p:nvSpPr>
          <p:spPr>
            <a:xfrm>
              <a:off x="1043608" y="4437112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8" name="Прямоугольник 87"/>
            <p:cNvSpPr/>
            <p:nvPr/>
          </p:nvSpPr>
          <p:spPr>
            <a:xfrm>
              <a:off x="1043608" y="573325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9" name="Прямоугольник 88"/>
            <p:cNvSpPr/>
            <p:nvPr/>
          </p:nvSpPr>
          <p:spPr>
            <a:xfrm>
              <a:off x="1043608" y="486916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0" name="Прямоугольник 89"/>
            <p:cNvSpPr/>
            <p:nvPr/>
          </p:nvSpPr>
          <p:spPr>
            <a:xfrm>
              <a:off x="1043608" y="530120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3" name="Стрелка вниз 92"/>
          <p:cNvSpPr/>
          <p:nvPr/>
        </p:nvSpPr>
        <p:spPr>
          <a:xfrm rot="16200000">
            <a:off x="1799692" y="1808820"/>
            <a:ext cx="360040" cy="288032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Скругленный прямоугольник 93"/>
          <p:cNvSpPr/>
          <p:nvPr/>
        </p:nvSpPr>
        <p:spPr>
          <a:xfrm>
            <a:off x="4788024" y="3861048"/>
            <a:ext cx="4104456" cy="1872208"/>
          </a:xfrm>
          <a:prstGeom prst="roundRect">
            <a:avLst/>
          </a:prstGeom>
          <a:solidFill>
            <a:srgbClr val="FFFF66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белый цвет оделся сад,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Пчёлы первые летят.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Гром грохочет. Угадай,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Что за месяц это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8" name="Группа 24"/>
          <p:cNvGrpSpPr/>
          <p:nvPr/>
        </p:nvGrpSpPr>
        <p:grpSpPr>
          <a:xfrm>
            <a:off x="2555776" y="620688"/>
            <a:ext cx="390043" cy="2304256"/>
            <a:chOff x="4572000" y="764704"/>
            <a:chExt cx="432048" cy="2592288"/>
          </a:xfrm>
        </p:grpSpPr>
        <p:sp>
          <p:nvSpPr>
            <p:cNvPr id="100" name="Прямоугольник 99"/>
            <p:cNvSpPr/>
            <p:nvPr/>
          </p:nvSpPr>
          <p:spPr>
            <a:xfrm>
              <a:off x="4572000" y="292494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Ь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1" name="Прямоугольник 100"/>
            <p:cNvSpPr/>
            <p:nvPr/>
          </p:nvSpPr>
          <p:spPr>
            <a:xfrm>
              <a:off x="4572000" y="249289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Р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2" name="Прямоугольник 101"/>
            <p:cNvSpPr/>
            <p:nvPr/>
          </p:nvSpPr>
          <p:spPr>
            <a:xfrm>
              <a:off x="4572000" y="206084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" name="Прямоугольник 102"/>
            <p:cNvSpPr/>
            <p:nvPr/>
          </p:nvSpPr>
          <p:spPr>
            <a:xfrm>
              <a:off x="4572000" y="162880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" name="Прямоугольник 103"/>
            <p:cNvSpPr/>
            <p:nvPr/>
          </p:nvSpPr>
          <p:spPr>
            <a:xfrm>
              <a:off x="4572000" y="1196752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Н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5" name="Прямоугольник 104"/>
            <p:cNvSpPr/>
            <p:nvPr/>
          </p:nvSpPr>
          <p:spPr>
            <a:xfrm>
              <a:off x="4572000" y="76470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Я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06" name="Управляющая кнопка: далее 105">
            <a:hlinkClick r:id="" action="ppaction://hlinkshowjump?jump=nextslide" highlightClick="1"/>
          </p:cNvPr>
          <p:cNvSpPr/>
          <p:nvPr/>
        </p:nvSpPr>
        <p:spPr>
          <a:xfrm>
            <a:off x="8388424" y="6237312"/>
            <a:ext cx="576064" cy="432048"/>
          </a:xfrm>
          <a:prstGeom prst="actionButtonForwardNex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5" name="Группа 25"/>
          <p:cNvGrpSpPr/>
          <p:nvPr/>
        </p:nvGrpSpPr>
        <p:grpSpPr>
          <a:xfrm>
            <a:off x="1763688" y="980728"/>
            <a:ext cx="1560173" cy="384043"/>
            <a:chOff x="2771800" y="4293096"/>
            <a:chExt cx="1728192" cy="432048"/>
          </a:xfrm>
          <a:noFill/>
        </p:grpSpPr>
        <p:sp>
          <p:nvSpPr>
            <p:cNvPr id="97" name="Прямоугольник 96"/>
            <p:cNvSpPr/>
            <p:nvPr/>
          </p:nvSpPr>
          <p:spPr>
            <a:xfrm>
              <a:off x="4067944" y="4293096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Ь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9" name="Прямоугольник 98"/>
            <p:cNvSpPr/>
            <p:nvPr/>
          </p:nvSpPr>
          <p:spPr>
            <a:xfrm>
              <a:off x="3635896" y="4293096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7" name="Прямоугольник 106"/>
            <p:cNvSpPr/>
            <p:nvPr/>
          </p:nvSpPr>
          <p:spPr>
            <a:xfrm>
              <a:off x="3203848" y="4293096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Ю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8" name="Прямоугольник 107"/>
            <p:cNvSpPr/>
            <p:nvPr/>
          </p:nvSpPr>
          <p:spPr>
            <a:xfrm>
              <a:off x="2771800" y="4293096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И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0" name="Группа 39"/>
          <p:cNvGrpSpPr/>
          <p:nvPr/>
        </p:nvGrpSpPr>
        <p:grpSpPr>
          <a:xfrm>
            <a:off x="1403648" y="1772816"/>
            <a:ext cx="390043" cy="1536171"/>
            <a:chOff x="1979712" y="4077072"/>
            <a:chExt cx="432048" cy="1728192"/>
          </a:xfrm>
          <a:noFill/>
        </p:grpSpPr>
        <p:sp>
          <p:nvSpPr>
            <p:cNvPr id="109" name="Прямоугольник 108"/>
            <p:cNvSpPr/>
            <p:nvPr/>
          </p:nvSpPr>
          <p:spPr>
            <a:xfrm>
              <a:off x="1979712" y="5373216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Т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0" name="Прямоугольник 109"/>
            <p:cNvSpPr/>
            <p:nvPr/>
          </p:nvSpPr>
          <p:spPr>
            <a:xfrm>
              <a:off x="1979712" y="4941168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Р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1" name="Прямоугольник 110"/>
            <p:cNvSpPr/>
            <p:nvPr/>
          </p:nvSpPr>
          <p:spPr>
            <a:xfrm>
              <a:off x="1979712" y="4509120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2" name="Прямоугольник 111"/>
            <p:cNvSpPr/>
            <p:nvPr/>
          </p:nvSpPr>
          <p:spPr>
            <a:xfrm>
              <a:off x="1979712" y="4077072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М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14" name="Группа 27"/>
          <p:cNvGrpSpPr/>
          <p:nvPr/>
        </p:nvGrpSpPr>
        <p:grpSpPr>
          <a:xfrm>
            <a:off x="2123728" y="1772816"/>
            <a:ext cx="1224136" cy="384043"/>
            <a:chOff x="2411760" y="3861048"/>
            <a:chExt cx="1296144" cy="432048"/>
          </a:xfrm>
          <a:noFill/>
        </p:grpSpPr>
        <p:sp>
          <p:nvSpPr>
            <p:cNvPr id="115" name="Прямоугольник 114"/>
            <p:cNvSpPr/>
            <p:nvPr/>
          </p:nvSpPr>
          <p:spPr>
            <a:xfrm>
              <a:off x="3275856" y="3861048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Й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6" name="Прямоугольник 115"/>
            <p:cNvSpPr/>
            <p:nvPr/>
          </p:nvSpPr>
          <p:spPr>
            <a:xfrm>
              <a:off x="2843808" y="3861048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7" name="Прямоугольник 116"/>
            <p:cNvSpPr/>
            <p:nvPr/>
          </p:nvSpPr>
          <p:spPr>
            <a:xfrm>
              <a:off x="2411760" y="3861048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М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Рисунок 125" descr="65197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5004048" y="260648"/>
            <a:ext cx="3810000" cy="2857500"/>
          </a:xfrm>
          <a:prstGeom prst="round2DiagRect">
            <a:avLst>
              <a:gd name="adj1" fmla="val 16667"/>
              <a:gd name="adj2" fmla="val 0"/>
            </a:avLst>
          </a:prstGeom>
          <a:ln w="38100" cap="sq">
            <a:solidFill>
              <a:schemeClr val="accent6">
                <a:lumMod val="5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grpSp>
        <p:nvGrpSpPr>
          <p:cNvPr id="3" name="Группа 25"/>
          <p:cNvGrpSpPr/>
          <p:nvPr/>
        </p:nvGrpSpPr>
        <p:grpSpPr>
          <a:xfrm>
            <a:off x="1775689" y="1004731"/>
            <a:ext cx="1560173" cy="384043"/>
            <a:chOff x="2771800" y="4293096"/>
            <a:chExt cx="1728192" cy="432048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4067944" y="429309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3635896" y="429309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3203848" y="429309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2771800" y="429309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" name="Группа 24"/>
          <p:cNvGrpSpPr/>
          <p:nvPr/>
        </p:nvGrpSpPr>
        <p:grpSpPr>
          <a:xfrm>
            <a:off x="2555776" y="620688"/>
            <a:ext cx="390043" cy="2304256"/>
            <a:chOff x="4572000" y="764704"/>
            <a:chExt cx="432048" cy="2592288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4572000" y="292494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4572000" y="249289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4572000" y="206084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4572000" y="162880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4572000" y="1196752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4572000" y="76470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" name="Группа 27"/>
          <p:cNvGrpSpPr/>
          <p:nvPr/>
        </p:nvGrpSpPr>
        <p:grpSpPr>
          <a:xfrm>
            <a:off x="2165732" y="1772816"/>
            <a:ext cx="1170130" cy="384043"/>
            <a:chOff x="2411760" y="3861048"/>
            <a:chExt cx="1296144" cy="432048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3275856" y="386104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2843808" y="386104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2411760" y="386104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" name="Группа 34"/>
          <p:cNvGrpSpPr/>
          <p:nvPr/>
        </p:nvGrpSpPr>
        <p:grpSpPr>
          <a:xfrm>
            <a:off x="605559" y="2540901"/>
            <a:ext cx="2340260" cy="384043"/>
            <a:chOff x="3059832" y="4725144"/>
            <a:chExt cx="2592288" cy="432048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5220072" y="472514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4788024" y="472514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4355976" y="472514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3923928" y="472514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3059832" y="472514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3491880" y="472514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" name="Группа 39"/>
          <p:cNvGrpSpPr/>
          <p:nvPr/>
        </p:nvGrpSpPr>
        <p:grpSpPr>
          <a:xfrm>
            <a:off x="1385646" y="1772816"/>
            <a:ext cx="390043" cy="1536171"/>
            <a:chOff x="1979712" y="4077072"/>
            <a:chExt cx="432048" cy="1728192"/>
          </a:xfrm>
        </p:grpSpPr>
        <p:sp>
          <p:nvSpPr>
            <p:cNvPr id="36" name="Прямоугольник 35"/>
            <p:cNvSpPr/>
            <p:nvPr/>
          </p:nvSpPr>
          <p:spPr>
            <a:xfrm>
              <a:off x="1979712" y="537321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1979712" y="494116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1979712" y="45091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1979712" y="4077072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" name="Группа 46"/>
          <p:cNvGrpSpPr/>
          <p:nvPr/>
        </p:nvGrpSpPr>
        <p:grpSpPr>
          <a:xfrm>
            <a:off x="605559" y="2540901"/>
            <a:ext cx="390043" cy="2279915"/>
            <a:chOff x="2267744" y="4293096"/>
            <a:chExt cx="432048" cy="2564904"/>
          </a:xfrm>
        </p:grpSpPr>
        <p:sp>
          <p:nvSpPr>
            <p:cNvPr id="41" name="Прямоугольник 40"/>
            <p:cNvSpPr/>
            <p:nvPr/>
          </p:nvSpPr>
          <p:spPr>
            <a:xfrm>
              <a:off x="2267744" y="6425952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2267744" y="602128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3" name="Прямоугольник 42"/>
            <p:cNvSpPr/>
            <p:nvPr/>
          </p:nvSpPr>
          <p:spPr>
            <a:xfrm>
              <a:off x="2267744" y="558924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" name="Прямоугольник 43"/>
            <p:cNvSpPr/>
            <p:nvPr/>
          </p:nvSpPr>
          <p:spPr>
            <a:xfrm>
              <a:off x="2267744" y="5157192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" name="Прямоугольник 44"/>
            <p:cNvSpPr/>
            <p:nvPr/>
          </p:nvSpPr>
          <p:spPr>
            <a:xfrm>
              <a:off x="2267744" y="472514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6" name="Прямоугольник 45"/>
            <p:cNvSpPr/>
            <p:nvPr/>
          </p:nvSpPr>
          <p:spPr>
            <a:xfrm>
              <a:off x="2267744" y="429309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9" name="Группа 55"/>
          <p:cNvGrpSpPr/>
          <p:nvPr/>
        </p:nvGrpSpPr>
        <p:grpSpPr>
          <a:xfrm>
            <a:off x="605559" y="4077072"/>
            <a:ext cx="3120347" cy="384043"/>
            <a:chOff x="3923928" y="4509120"/>
            <a:chExt cx="3456384" cy="432048"/>
          </a:xfrm>
        </p:grpSpPr>
        <p:sp>
          <p:nvSpPr>
            <p:cNvPr id="48" name="Прямоугольник 47"/>
            <p:cNvSpPr/>
            <p:nvPr/>
          </p:nvSpPr>
          <p:spPr>
            <a:xfrm>
              <a:off x="6948264" y="45091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9" name="Прямоугольник 48"/>
            <p:cNvSpPr/>
            <p:nvPr/>
          </p:nvSpPr>
          <p:spPr>
            <a:xfrm>
              <a:off x="6516216" y="45091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6084168" y="45091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" name="Прямоугольник 50"/>
            <p:cNvSpPr/>
            <p:nvPr/>
          </p:nvSpPr>
          <p:spPr>
            <a:xfrm>
              <a:off x="5652120" y="45091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" name="Прямоугольник 51"/>
            <p:cNvSpPr/>
            <p:nvPr/>
          </p:nvSpPr>
          <p:spPr>
            <a:xfrm>
              <a:off x="5220072" y="45091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4788024" y="45091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4" name="Прямоугольник 53"/>
            <p:cNvSpPr/>
            <p:nvPr/>
          </p:nvSpPr>
          <p:spPr>
            <a:xfrm>
              <a:off x="4355976" y="45091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5" name="Прямоугольник 54"/>
            <p:cNvSpPr/>
            <p:nvPr/>
          </p:nvSpPr>
          <p:spPr>
            <a:xfrm>
              <a:off x="3923928" y="45091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0" name="Группа 62"/>
          <p:cNvGrpSpPr/>
          <p:nvPr/>
        </p:nvGrpSpPr>
        <p:grpSpPr>
          <a:xfrm>
            <a:off x="1385646" y="4077072"/>
            <a:ext cx="390043" cy="2304256"/>
            <a:chOff x="7164288" y="1700808"/>
            <a:chExt cx="432048" cy="2592288"/>
          </a:xfrm>
        </p:grpSpPr>
        <p:sp>
          <p:nvSpPr>
            <p:cNvPr id="57" name="Прямоугольник 56"/>
            <p:cNvSpPr/>
            <p:nvPr/>
          </p:nvSpPr>
          <p:spPr>
            <a:xfrm>
              <a:off x="7164288" y="386104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8" name="Прямоугольник 57"/>
            <p:cNvSpPr/>
            <p:nvPr/>
          </p:nvSpPr>
          <p:spPr>
            <a:xfrm>
              <a:off x="7164288" y="342900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9" name="Прямоугольник 58"/>
            <p:cNvSpPr/>
            <p:nvPr/>
          </p:nvSpPr>
          <p:spPr>
            <a:xfrm>
              <a:off x="7164288" y="2996952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0" name="Прямоугольник 59"/>
            <p:cNvSpPr/>
            <p:nvPr/>
          </p:nvSpPr>
          <p:spPr>
            <a:xfrm>
              <a:off x="7164288" y="256490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1" name="Прямоугольник 60"/>
            <p:cNvSpPr/>
            <p:nvPr/>
          </p:nvSpPr>
          <p:spPr>
            <a:xfrm>
              <a:off x="7164288" y="213285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2" name="Прямоугольник 61"/>
            <p:cNvSpPr/>
            <p:nvPr/>
          </p:nvSpPr>
          <p:spPr>
            <a:xfrm>
              <a:off x="7164288" y="170080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1" name="Группа 70"/>
          <p:cNvGrpSpPr/>
          <p:nvPr/>
        </p:nvGrpSpPr>
        <p:grpSpPr>
          <a:xfrm>
            <a:off x="2945819" y="2924944"/>
            <a:ext cx="390043" cy="2688299"/>
            <a:chOff x="7812360" y="2420888"/>
            <a:chExt cx="432048" cy="3024336"/>
          </a:xfrm>
        </p:grpSpPr>
        <p:sp>
          <p:nvSpPr>
            <p:cNvPr id="64" name="Прямоугольник 63"/>
            <p:cNvSpPr/>
            <p:nvPr/>
          </p:nvSpPr>
          <p:spPr>
            <a:xfrm>
              <a:off x="7812360" y="501317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5" name="Прямоугольник 64"/>
            <p:cNvSpPr/>
            <p:nvPr/>
          </p:nvSpPr>
          <p:spPr>
            <a:xfrm>
              <a:off x="7812360" y="458112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6" name="Прямоугольник 65"/>
            <p:cNvSpPr/>
            <p:nvPr/>
          </p:nvSpPr>
          <p:spPr>
            <a:xfrm>
              <a:off x="7812360" y="414908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7" name="Прямоугольник 66"/>
            <p:cNvSpPr/>
            <p:nvPr/>
          </p:nvSpPr>
          <p:spPr>
            <a:xfrm>
              <a:off x="7812360" y="3717032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8" name="Прямоугольник 67"/>
            <p:cNvSpPr/>
            <p:nvPr/>
          </p:nvSpPr>
          <p:spPr>
            <a:xfrm>
              <a:off x="7812360" y="328498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9" name="Прямоугольник 68"/>
            <p:cNvSpPr/>
            <p:nvPr/>
          </p:nvSpPr>
          <p:spPr>
            <a:xfrm>
              <a:off x="7812360" y="285293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0" name="Прямоугольник 69"/>
            <p:cNvSpPr/>
            <p:nvPr/>
          </p:nvSpPr>
          <p:spPr>
            <a:xfrm>
              <a:off x="7812360" y="242088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2" name="Группа 75"/>
          <p:cNvGrpSpPr/>
          <p:nvPr/>
        </p:nvGrpSpPr>
        <p:grpSpPr>
          <a:xfrm>
            <a:off x="2165732" y="4845157"/>
            <a:ext cx="1560173" cy="384043"/>
            <a:chOff x="755576" y="908720"/>
            <a:chExt cx="1728192" cy="432048"/>
          </a:xfrm>
        </p:grpSpPr>
        <p:sp>
          <p:nvSpPr>
            <p:cNvPr id="72" name="Прямоугольник 71"/>
            <p:cNvSpPr/>
            <p:nvPr/>
          </p:nvSpPr>
          <p:spPr>
            <a:xfrm>
              <a:off x="2051720" y="9087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3" name="Прямоугольник 72"/>
            <p:cNvSpPr/>
            <p:nvPr/>
          </p:nvSpPr>
          <p:spPr>
            <a:xfrm>
              <a:off x="1619672" y="9087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4" name="Прямоугольник 73"/>
            <p:cNvSpPr/>
            <p:nvPr/>
          </p:nvSpPr>
          <p:spPr>
            <a:xfrm>
              <a:off x="1187624" y="9087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5" name="Прямоугольник 74"/>
            <p:cNvSpPr/>
            <p:nvPr/>
          </p:nvSpPr>
          <p:spPr>
            <a:xfrm>
              <a:off x="755576" y="9087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5" name="Группа 83"/>
          <p:cNvGrpSpPr/>
          <p:nvPr/>
        </p:nvGrpSpPr>
        <p:grpSpPr>
          <a:xfrm>
            <a:off x="2555776" y="3308987"/>
            <a:ext cx="2730303" cy="384043"/>
            <a:chOff x="5868144" y="2348880"/>
            <a:chExt cx="3024336" cy="432048"/>
          </a:xfrm>
        </p:grpSpPr>
        <p:sp>
          <p:nvSpPr>
            <p:cNvPr id="77" name="Прямоугольник 76"/>
            <p:cNvSpPr/>
            <p:nvPr/>
          </p:nvSpPr>
          <p:spPr>
            <a:xfrm>
              <a:off x="5868144" y="234888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8" name="Прямоугольник 77"/>
            <p:cNvSpPr/>
            <p:nvPr/>
          </p:nvSpPr>
          <p:spPr>
            <a:xfrm>
              <a:off x="8460432" y="234888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9" name="Прямоугольник 78"/>
            <p:cNvSpPr/>
            <p:nvPr/>
          </p:nvSpPr>
          <p:spPr>
            <a:xfrm>
              <a:off x="8028384" y="234888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0" name="Прямоугольник 79"/>
            <p:cNvSpPr/>
            <p:nvPr/>
          </p:nvSpPr>
          <p:spPr>
            <a:xfrm>
              <a:off x="7596336" y="234888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1" name="Прямоугольник 80"/>
            <p:cNvSpPr/>
            <p:nvPr/>
          </p:nvSpPr>
          <p:spPr>
            <a:xfrm>
              <a:off x="7164288" y="234888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" name="Прямоугольник 81"/>
            <p:cNvSpPr/>
            <p:nvPr/>
          </p:nvSpPr>
          <p:spPr>
            <a:xfrm>
              <a:off x="6732240" y="234888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3" name="Прямоугольник 82"/>
            <p:cNvSpPr/>
            <p:nvPr/>
          </p:nvSpPr>
          <p:spPr>
            <a:xfrm>
              <a:off x="6300192" y="234888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6" name="Группа 90"/>
          <p:cNvGrpSpPr/>
          <p:nvPr/>
        </p:nvGrpSpPr>
        <p:grpSpPr>
          <a:xfrm>
            <a:off x="4115949" y="1772816"/>
            <a:ext cx="390043" cy="2688299"/>
            <a:chOff x="1043608" y="3140968"/>
            <a:chExt cx="432048" cy="3024336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1043608" y="314096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5" name="Прямоугольник 84"/>
            <p:cNvSpPr/>
            <p:nvPr/>
          </p:nvSpPr>
          <p:spPr>
            <a:xfrm>
              <a:off x="1043608" y="357301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6" name="Прямоугольник 85"/>
            <p:cNvSpPr/>
            <p:nvPr/>
          </p:nvSpPr>
          <p:spPr>
            <a:xfrm>
              <a:off x="1043608" y="400506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7" name="Прямоугольник 86"/>
            <p:cNvSpPr/>
            <p:nvPr/>
          </p:nvSpPr>
          <p:spPr>
            <a:xfrm>
              <a:off x="1043608" y="4437112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8" name="Прямоугольник 87"/>
            <p:cNvSpPr/>
            <p:nvPr/>
          </p:nvSpPr>
          <p:spPr>
            <a:xfrm>
              <a:off x="1043608" y="573325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9" name="Прямоугольник 88"/>
            <p:cNvSpPr/>
            <p:nvPr/>
          </p:nvSpPr>
          <p:spPr>
            <a:xfrm>
              <a:off x="1043608" y="486916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0" name="Прямоугольник 89"/>
            <p:cNvSpPr/>
            <p:nvPr/>
          </p:nvSpPr>
          <p:spPr>
            <a:xfrm>
              <a:off x="1043608" y="530120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4" name="Скругленный прямоугольник 93"/>
          <p:cNvSpPr/>
          <p:nvPr/>
        </p:nvSpPr>
        <p:spPr>
          <a:xfrm>
            <a:off x="4788024" y="3861048"/>
            <a:ext cx="4104456" cy="1872208"/>
          </a:xfrm>
          <a:prstGeom prst="roundRect">
            <a:avLst/>
          </a:prstGeom>
          <a:solidFill>
            <a:srgbClr val="FFFF66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Королева наша, Осень,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тебя мы дружно спросим: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Детям свой секрет открой,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Кто сыночек твой второй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8" name="Группа 24"/>
          <p:cNvGrpSpPr/>
          <p:nvPr/>
        </p:nvGrpSpPr>
        <p:grpSpPr>
          <a:xfrm>
            <a:off x="2555776" y="620688"/>
            <a:ext cx="390043" cy="2304256"/>
            <a:chOff x="4572000" y="764704"/>
            <a:chExt cx="432048" cy="2592288"/>
          </a:xfrm>
        </p:grpSpPr>
        <p:sp>
          <p:nvSpPr>
            <p:cNvPr id="100" name="Прямоугольник 99"/>
            <p:cNvSpPr/>
            <p:nvPr/>
          </p:nvSpPr>
          <p:spPr>
            <a:xfrm>
              <a:off x="4572000" y="292494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Ь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1" name="Прямоугольник 100"/>
            <p:cNvSpPr/>
            <p:nvPr/>
          </p:nvSpPr>
          <p:spPr>
            <a:xfrm>
              <a:off x="4572000" y="249289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Р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2" name="Прямоугольник 101"/>
            <p:cNvSpPr/>
            <p:nvPr/>
          </p:nvSpPr>
          <p:spPr>
            <a:xfrm>
              <a:off x="4572000" y="206084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" name="Прямоугольник 102"/>
            <p:cNvSpPr/>
            <p:nvPr/>
          </p:nvSpPr>
          <p:spPr>
            <a:xfrm>
              <a:off x="4572000" y="162880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" name="Прямоугольник 103"/>
            <p:cNvSpPr/>
            <p:nvPr/>
          </p:nvSpPr>
          <p:spPr>
            <a:xfrm>
              <a:off x="4572000" y="1196752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Н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5" name="Прямоугольник 104"/>
            <p:cNvSpPr/>
            <p:nvPr/>
          </p:nvSpPr>
          <p:spPr>
            <a:xfrm>
              <a:off x="4572000" y="76470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Я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06" name="Управляющая кнопка: далее 105">
            <a:hlinkClick r:id="" action="ppaction://hlinkshowjump?jump=nextslide" highlightClick="1"/>
          </p:cNvPr>
          <p:cNvSpPr/>
          <p:nvPr/>
        </p:nvSpPr>
        <p:spPr>
          <a:xfrm>
            <a:off x="8388424" y="6237312"/>
            <a:ext cx="576064" cy="432048"/>
          </a:xfrm>
          <a:prstGeom prst="actionButtonForwardNex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5" name="Группа 25"/>
          <p:cNvGrpSpPr/>
          <p:nvPr/>
        </p:nvGrpSpPr>
        <p:grpSpPr>
          <a:xfrm>
            <a:off x="1763688" y="980728"/>
            <a:ext cx="1560173" cy="384043"/>
            <a:chOff x="2771800" y="4293096"/>
            <a:chExt cx="1728192" cy="432048"/>
          </a:xfrm>
          <a:noFill/>
        </p:grpSpPr>
        <p:sp>
          <p:nvSpPr>
            <p:cNvPr id="97" name="Прямоугольник 96"/>
            <p:cNvSpPr/>
            <p:nvPr/>
          </p:nvSpPr>
          <p:spPr>
            <a:xfrm>
              <a:off x="4067944" y="4293096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Ь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9" name="Прямоугольник 98"/>
            <p:cNvSpPr/>
            <p:nvPr/>
          </p:nvSpPr>
          <p:spPr>
            <a:xfrm>
              <a:off x="3635896" y="4293096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7" name="Прямоугольник 106"/>
            <p:cNvSpPr/>
            <p:nvPr/>
          </p:nvSpPr>
          <p:spPr>
            <a:xfrm>
              <a:off x="3203848" y="4293096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Ю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8" name="Прямоугольник 107"/>
            <p:cNvSpPr/>
            <p:nvPr/>
          </p:nvSpPr>
          <p:spPr>
            <a:xfrm>
              <a:off x="2771800" y="4293096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И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0" name="Группа 39"/>
          <p:cNvGrpSpPr/>
          <p:nvPr/>
        </p:nvGrpSpPr>
        <p:grpSpPr>
          <a:xfrm>
            <a:off x="1403648" y="1772816"/>
            <a:ext cx="390043" cy="1536171"/>
            <a:chOff x="1979712" y="4077072"/>
            <a:chExt cx="432048" cy="1728192"/>
          </a:xfrm>
          <a:noFill/>
        </p:grpSpPr>
        <p:sp>
          <p:nvSpPr>
            <p:cNvPr id="109" name="Прямоугольник 108"/>
            <p:cNvSpPr/>
            <p:nvPr/>
          </p:nvSpPr>
          <p:spPr>
            <a:xfrm>
              <a:off x="1979712" y="5373216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Т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0" name="Прямоугольник 109"/>
            <p:cNvSpPr/>
            <p:nvPr/>
          </p:nvSpPr>
          <p:spPr>
            <a:xfrm>
              <a:off x="1979712" y="4941168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Р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1" name="Прямоугольник 110"/>
            <p:cNvSpPr/>
            <p:nvPr/>
          </p:nvSpPr>
          <p:spPr>
            <a:xfrm>
              <a:off x="1979712" y="4509120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2" name="Прямоугольник 111"/>
            <p:cNvSpPr/>
            <p:nvPr/>
          </p:nvSpPr>
          <p:spPr>
            <a:xfrm>
              <a:off x="1979712" y="4077072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М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7" name="Группа 27"/>
          <p:cNvGrpSpPr/>
          <p:nvPr/>
        </p:nvGrpSpPr>
        <p:grpSpPr>
          <a:xfrm>
            <a:off x="2123728" y="1772816"/>
            <a:ext cx="1224136" cy="384043"/>
            <a:chOff x="2411760" y="3861048"/>
            <a:chExt cx="1296144" cy="432048"/>
          </a:xfrm>
          <a:noFill/>
        </p:grpSpPr>
        <p:sp>
          <p:nvSpPr>
            <p:cNvPr id="115" name="Прямоугольник 114"/>
            <p:cNvSpPr/>
            <p:nvPr/>
          </p:nvSpPr>
          <p:spPr>
            <a:xfrm>
              <a:off x="3275856" y="3861048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Й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6" name="Прямоугольник 115"/>
            <p:cNvSpPr/>
            <p:nvPr/>
          </p:nvSpPr>
          <p:spPr>
            <a:xfrm>
              <a:off x="2843808" y="3861048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7" name="Прямоугольник 116"/>
            <p:cNvSpPr/>
            <p:nvPr/>
          </p:nvSpPr>
          <p:spPr>
            <a:xfrm>
              <a:off x="2411760" y="3861048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М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13" name="Стрелка вниз 112"/>
          <p:cNvSpPr/>
          <p:nvPr/>
        </p:nvSpPr>
        <p:spPr>
          <a:xfrm>
            <a:off x="4139952" y="1340768"/>
            <a:ext cx="360040" cy="36004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14" name="Группа 90"/>
          <p:cNvGrpSpPr/>
          <p:nvPr/>
        </p:nvGrpSpPr>
        <p:grpSpPr>
          <a:xfrm>
            <a:off x="4067944" y="1772816"/>
            <a:ext cx="432049" cy="2688299"/>
            <a:chOff x="1043608" y="3140968"/>
            <a:chExt cx="432048" cy="3024336"/>
          </a:xfrm>
          <a:noFill/>
        </p:grpSpPr>
        <p:sp>
          <p:nvSpPr>
            <p:cNvPr id="119" name="Прямоугольник 118"/>
            <p:cNvSpPr/>
            <p:nvPr/>
          </p:nvSpPr>
          <p:spPr>
            <a:xfrm>
              <a:off x="1043608" y="3140968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О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" name="Прямоугольник 119"/>
            <p:cNvSpPr/>
            <p:nvPr/>
          </p:nvSpPr>
          <p:spPr>
            <a:xfrm>
              <a:off x="1043608" y="3573016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К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1" name="Прямоугольник 120"/>
            <p:cNvSpPr/>
            <p:nvPr/>
          </p:nvSpPr>
          <p:spPr>
            <a:xfrm>
              <a:off x="1043608" y="4005064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Т</a:t>
              </a:r>
            </a:p>
          </p:txBody>
        </p:sp>
        <p:sp>
          <p:nvSpPr>
            <p:cNvPr id="122" name="Прямоугольник 121"/>
            <p:cNvSpPr/>
            <p:nvPr/>
          </p:nvSpPr>
          <p:spPr>
            <a:xfrm>
              <a:off x="1043608" y="4437112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Я</a:t>
              </a:r>
            </a:p>
          </p:txBody>
        </p:sp>
        <p:sp>
          <p:nvSpPr>
            <p:cNvPr id="123" name="Прямоугольник 122"/>
            <p:cNvSpPr/>
            <p:nvPr/>
          </p:nvSpPr>
          <p:spPr>
            <a:xfrm>
              <a:off x="1043608" y="5733256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Ь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4" name="Прямоугольник 123"/>
            <p:cNvSpPr/>
            <p:nvPr/>
          </p:nvSpPr>
          <p:spPr>
            <a:xfrm>
              <a:off x="1043608" y="4869160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Б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5" name="Прямоугольник 124"/>
            <p:cNvSpPr/>
            <p:nvPr/>
          </p:nvSpPr>
          <p:spPr>
            <a:xfrm>
              <a:off x="1043608" y="5301208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Р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Рисунок 132" descr="04851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5004048" y="260648"/>
            <a:ext cx="3810000" cy="2857500"/>
          </a:xfrm>
          <a:prstGeom prst="round2DiagRect">
            <a:avLst>
              <a:gd name="adj1" fmla="val 16667"/>
              <a:gd name="adj2" fmla="val 0"/>
            </a:avLst>
          </a:prstGeom>
          <a:ln w="38100" cap="sq">
            <a:solidFill>
              <a:srgbClr val="00B05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grpSp>
        <p:nvGrpSpPr>
          <p:cNvPr id="3" name="Группа 25"/>
          <p:cNvGrpSpPr/>
          <p:nvPr/>
        </p:nvGrpSpPr>
        <p:grpSpPr>
          <a:xfrm>
            <a:off x="1775689" y="1004731"/>
            <a:ext cx="1560173" cy="384043"/>
            <a:chOff x="2771800" y="4293096"/>
            <a:chExt cx="1728192" cy="432048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4067944" y="429309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3635896" y="429309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3203848" y="429309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2771800" y="429309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" name="Группа 24"/>
          <p:cNvGrpSpPr/>
          <p:nvPr/>
        </p:nvGrpSpPr>
        <p:grpSpPr>
          <a:xfrm>
            <a:off x="2555776" y="620688"/>
            <a:ext cx="390043" cy="2304256"/>
            <a:chOff x="4572000" y="764704"/>
            <a:chExt cx="432048" cy="2592288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4572000" y="292494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4572000" y="249289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4572000" y="206084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4572000" y="162880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4572000" y="1196752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4572000" y="76470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" name="Группа 27"/>
          <p:cNvGrpSpPr/>
          <p:nvPr/>
        </p:nvGrpSpPr>
        <p:grpSpPr>
          <a:xfrm>
            <a:off x="2165732" y="1772816"/>
            <a:ext cx="1170130" cy="384043"/>
            <a:chOff x="2411760" y="3861048"/>
            <a:chExt cx="1296144" cy="432048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3275856" y="386104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2843808" y="386104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2411760" y="386104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" name="Группа 34"/>
          <p:cNvGrpSpPr/>
          <p:nvPr/>
        </p:nvGrpSpPr>
        <p:grpSpPr>
          <a:xfrm>
            <a:off x="605559" y="2540901"/>
            <a:ext cx="2340260" cy="384043"/>
            <a:chOff x="3059832" y="4725144"/>
            <a:chExt cx="2592288" cy="432048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5220072" y="472514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4788024" y="472514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4355976" y="472514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3923928" y="472514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3059832" y="472514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3491880" y="472514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" name="Группа 39"/>
          <p:cNvGrpSpPr/>
          <p:nvPr/>
        </p:nvGrpSpPr>
        <p:grpSpPr>
          <a:xfrm>
            <a:off x="1385646" y="1772816"/>
            <a:ext cx="390043" cy="1536171"/>
            <a:chOff x="1979712" y="4077072"/>
            <a:chExt cx="432048" cy="1728192"/>
          </a:xfrm>
        </p:grpSpPr>
        <p:sp>
          <p:nvSpPr>
            <p:cNvPr id="36" name="Прямоугольник 35"/>
            <p:cNvSpPr/>
            <p:nvPr/>
          </p:nvSpPr>
          <p:spPr>
            <a:xfrm>
              <a:off x="1979712" y="537321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1979712" y="494116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1979712" y="45091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1979712" y="4077072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" name="Группа 46"/>
          <p:cNvGrpSpPr/>
          <p:nvPr/>
        </p:nvGrpSpPr>
        <p:grpSpPr>
          <a:xfrm>
            <a:off x="605559" y="2540901"/>
            <a:ext cx="390043" cy="2279915"/>
            <a:chOff x="2267744" y="4293096"/>
            <a:chExt cx="432048" cy="2564904"/>
          </a:xfrm>
        </p:grpSpPr>
        <p:sp>
          <p:nvSpPr>
            <p:cNvPr id="41" name="Прямоугольник 40"/>
            <p:cNvSpPr/>
            <p:nvPr/>
          </p:nvSpPr>
          <p:spPr>
            <a:xfrm>
              <a:off x="2267744" y="6425952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2267744" y="602128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3" name="Прямоугольник 42"/>
            <p:cNvSpPr/>
            <p:nvPr/>
          </p:nvSpPr>
          <p:spPr>
            <a:xfrm>
              <a:off x="2267744" y="558924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" name="Прямоугольник 43"/>
            <p:cNvSpPr/>
            <p:nvPr/>
          </p:nvSpPr>
          <p:spPr>
            <a:xfrm>
              <a:off x="2267744" y="5157192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" name="Прямоугольник 44"/>
            <p:cNvSpPr/>
            <p:nvPr/>
          </p:nvSpPr>
          <p:spPr>
            <a:xfrm>
              <a:off x="2267744" y="472514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6" name="Прямоугольник 45"/>
            <p:cNvSpPr/>
            <p:nvPr/>
          </p:nvSpPr>
          <p:spPr>
            <a:xfrm>
              <a:off x="2267744" y="429309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9" name="Группа 55"/>
          <p:cNvGrpSpPr/>
          <p:nvPr/>
        </p:nvGrpSpPr>
        <p:grpSpPr>
          <a:xfrm>
            <a:off x="605559" y="4077072"/>
            <a:ext cx="3120347" cy="384043"/>
            <a:chOff x="3923928" y="4509120"/>
            <a:chExt cx="3456384" cy="432048"/>
          </a:xfrm>
        </p:grpSpPr>
        <p:sp>
          <p:nvSpPr>
            <p:cNvPr id="48" name="Прямоугольник 47"/>
            <p:cNvSpPr/>
            <p:nvPr/>
          </p:nvSpPr>
          <p:spPr>
            <a:xfrm>
              <a:off x="6948264" y="45091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9" name="Прямоугольник 48"/>
            <p:cNvSpPr/>
            <p:nvPr/>
          </p:nvSpPr>
          <p:spPr>
            <a:xfrm>
              <a:off x="6516216" y="45091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6084168" y="45091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" name="Прямоугольник 50"/>
            <p:cNvSpPr/>
            <p:nvPr/>
          </p:nvSpPr>
          <p:spPr>
            <a:xfrm>
              <a:off x="5652120" y="45091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" name="Прямоугольник 51"/>
            <p:cNvSpPr/>
            <p:nvPr/>
          </p:nvSpPr>
          <p:spPr>
            <a:xfrm>
              <a:off x="5220072" y="45091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4788024" y="45091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4" name="Прямоугольник 53"/>
            <p:cNvSpPr/>
            <p:nvPr/>
          </p:nvSpPr>
          <p:spPr>
            <a:xfrm>
              <a:off x="4355976" y="45091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5" name="Прямоугольник 54"/>
            <p:cNvSpPr/>
            <p:nvPr/>
          </p:nvSpPr>
          <p:spPr>
            <a:xfrm>
              <a:off x="3923928" y="45091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0" name="Группа 62"/>
          <p:cNvGrpSpPr/>
          <p:nvPr/>
        </p:nvGrpSpPr>
        <p:grpSpPr>
          <a:xfrm>
            <a:off x="1385646" y="4077072"/>
            <a:ext cx="390043" cy="2304256"/>
            <a:chOff x="7164288" y="1700808"/>
            <a:chExt cx="432048" cy="2592288"/>
          </a:xfrm>
        </p:grpSpPr>
        <p:sp>
          <p:nvSpPr>
            <p:cNvPr id="57" name="Прямоугольник 56"/>
            <p:cNvSpPr/>
            <p:nvPr/>
          </p:nvSpPr>
          <p:spPr>
            <a:xfrm>
              <a:off x="7164288" y="386104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8" name="Прямоугольник 57"/>
            <p:cNvSpPr/>
            <p:nvPr/>
          </p:nvSpPr>
          <p:spPr>
            <a:xfrm>
              <a:off x="7164288" y="342900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9" name="Прямоугольник 58"/>
            <p:cNvSpPr/>
            <p:nvPr/>
          </p:nvSpPr>
          <p:spPr>
            <a:xfrm>
              <a:off x="7164288" y="2996952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0" name="Прямоугольник 59"/>
            <p:cNvSpPr/>
            <p:nvPr/>
          </p:nvSpPr>
          <p:spPr>
            <a:xfrm>
              <a:off x="7164288" y="256490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1" name="Прямоугольник 60"/>
            <p:cNvSpPr/>
            <p:nvPr/>
          </p:nvSpPr>
          <p:spPr>
            <a:xfrm>
              <a:off x="7164288" y="213285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2" name="Прямоугольник 61"/>
            <p:cNvSpPr/>
            <p:nvPr/>
          </p:nvSpPr>
          <p:spPr>
            <a:xfrm>
              <a:off x="7164288" y="170080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1" name="Группа 70"/>
          <p:cNvGrpSpPr/>
          <p:nvPr/>
        </p:nvGrpSpPr>
        <p:grpSpPr>
          <a:xfrm>
            <a:off x="2945819" y="2924944"/>
            <a:ext cx="390043" cy="2688299"/>
            <a:chOff x="7812360" y="2420888"/>
            <a:chExt cx="432048" cy="3024336"/>
          </a:xfrm>
        </p:grpSpPr>
        <p:sp>
          <p:nvSpPr>
            <p:cNvPr id="64" name="Прямоугольник 63"/>
            <p:cNvSpPr/>
            <p:nvPr/>
          </p:nvSpPr>
          <p:spPr>
            <a:xfrm>
              <a:off x="7812360" y="501317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5" name="Прямоугольник 64"/>
            <p:cNvSpPr/>
            <p:nvPr/>
          </p:nvSpPr>
          <p:spPr>
            <a:xfrm>
              <a:off x="7812360" y="458112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6" name="Прямоугольник 65"/>
            <p:cNvSpPr/>
            <p:nvPr/>
          </p:nvSpPr>
          <p:spPr>
            <a:xfrm>
              <a:off x="7812360" y="414908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7" name="Прямоугольник 66"/>
            <p:cNvSpPr/>
            <p:nvPr/>
          </p:nvSpPr>
          <p:spPr>
            <a:xfrm>
              <a:off x="7812360" y="3717032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8" name="Прямоугольник 67"/>
            <p:cNvSpPr/>
            <p:nvPr/>
          </p:nvSpPr>
          <p:spPr>
            <a:xfrm>
              <a:off x="7812360" y="328498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9" name="Прямоугольник 68"/>
            <p:cNvSpPr/>
            <p:nvPr/>
          </p:nvSpPr>
          <p:spPr>
            <a:xfrm>
              <a:off x="7812360" y="285293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0" name="Прямоугольник 69"/>
            <p:cNvSpPr/>
            <p:nvPr/>
          </p:nvSpPr>
          <p:spPr>
            <a:xfrm>
              <a:off x="7812360" y="242088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2" name="Группа 75"/>
          <p:cNvGrpSpPr/>
          <p:nvPr/>
        </p:nvGrpSpPr>
        <p:grpSpPr>
          <a:xfrm>
            <a:off x="2165732" y="4845157"/>
            <a:ext cx="1560173" cy="384043"/>
            <a:chOff x="755576" y="908720"/>
            <a:chExt cx="1728192" cy="432048"/>
          </a:xfrm>
        </p:grpSpPr>
        <p:sp>
          <p:nvSpPr>
            <p:cNvPr id="72" name="Прямоугольник 71"/>
            <p:cNvSpPr/>
            <p:nvPr/>
          </p:nvSpPr>
          <p:spPr>
            <a:xfrm>
              <a:off x="2051720" y="9087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3" name="Прямоугольник 72"/>
            <p:cNvSpPr/>
            <p:nvPr/>
          </p:nvSpPr>
          <p:spPr>
            <a:xfrm>
              <a:off x="1619672" y="9087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4" name="Прямоугольник 73"/>
            <p:cNvSpPr/>
            <p:nvPr/>
          </p:nvSpPr>
          <p:spPr>
            <a:xfrm>
              <a:off x="1187624" y="9087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5" name="Прямоугольник 74"/>
            <p:cNvSpPr/>
            <p:nvPr/>
          </p:nvSpPr>
          <p:spPr>
            <a:xfrm>
              <a:off x="755576" y="9087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5" name="Группа 83"/>
          <p:cNvGrpSpPr/>
          <p:nvPr/>
        </p:nvGrpSpPr>
        <p:grpSpPr>
          <a:xfrm>
            <a:off x="2555776" y="3308987"/>
            <a:ext cx="2730303" cy="384043"/>
            <a:chOff x="5868144" y="2348880"/>
            <a:chExt cx="3024336" cy="432048"/>
          </a:xfrm>
        </p:grpSpPr>
        <p:sp>
          <p:nvSpPr>
            <p:cNvPr id="77" name="Прямоугольник 76"/>
            <p:cNvSpPr/>
            <p:nvPr/>
          </p:nvSpPr>
          <p:spPr>
            <a:xfrm>
              <a:off x="5868144" y="234888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8" name="Прямоугольник 77"/>
            <p:cNvSpPr/>
            <p:nvPr/>
          </p:nvSpPr>
          <p:spPr>
            <a:xfrm>
              <a:off x="8460432" y="234888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9" name="Прямоугольник 78"/>
            <p:cNvSpPr/>
            <p:nvPr/>
          </p:nvSpPr>
          <p:spPr>
            <a:xfrm>
              <a:off x="8028384" y="234888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0" name="Прямоугольник 79"/>
            <p:cNvSpPr/>
            <p:nvPr/>
          </p:nvSpPr>
          <p:spPr>
            <a:xfrm>
              <a:off x="7596336" y="234888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1" name="Прямоугольник 80"/>
            <p:cNvSpPr/>
            <p:nvPr/>
          </p:nvSpPr>
          <p:spPr>
            <a:xfrm>
              <a:off x="7164288" y="234888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" name="Прямоугольник 81"/>
            <p:cNvSpPr/>
            <p:nvPr/>
          </p:nvSpPr>
          <p:spPr>
            <a:xfrm>
              <a:off x="6732240" y="234888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3" name="Прямоугольник 82"/>
            <p:cNvSpPr/>
            <p:nvPr/>
          </p:nvSpPr>
          <p:spPr>
            <a:xfrm>
              <a:off x="6300192" y="234888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6" name="Группа 90"/>
          <p:cNvGrpSpPr/>
          <p:nvPr/>
        </p:nvGrpSpPr>
        <p:grpSpPr>
          <a:xfrm>
            <a:off x="4115949" y="1772816"/>
            <a:ext cx="390043" cy="2688299"/>
            <a:chOff x="1043608" y="3140968"/>
            <a:chExt cx="432048" cy="3024336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1043608" y="314096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5" name="Прямоугольник 84"/>
            <p:cNvSpPr/>
            <p:nvPr/>
          </p:nvSpPr>
          <p:spPr>
            <a:xfrm>
              <a:off x="1043608" y="357301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6" name="Прямоугольник 85"/>
            <p:cNvSpPr/>
            <p:nvPr/>
          </p:nvSpPr>
          <p:spPr>
            <a:xfrm>
              <a:off x="1043608" y="400506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7" name="Прямоугольник 86"/>
            <p:cNvSpPr/>
            <p:nvPr/>
          </p:nvSpPr>
          <p:spPr>
            <a:xfrm>
              <a:off x="1043608" y="4437112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8" name="Прямоугольник 87"/>
            <p:cNvSpPr/>
            <p:nvPr/>
          </p:nvSpPr>
          <p:spPr>
            <a:xfrm>
              <a:off x="1043608" y="573325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9" name="Прямоугольник 88"/>
            <p:cNvSpPr/>
            <p:nvPr/>
          </p:nvSpPr>
          <p:spPr>
            <a:xfrm>
              <a:off x="1043608" y="486916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0" name="Прямоугольник 89"/>
            <p:cNvSpPr/>
            <p:nvPr/>
          </p:nvSpPr>
          <p:spPr>
            <a:xfrm>
              <a:off x="1043608" y="530120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4" name="Скругленный прямоугольник 93"/>
          <p:cNvSpPr/>
          <p:nvPr/>
        </p:nvSpPr>
        <p:spPr>
          <a:xfrm>
            <a:off x="4788024" y="3861048"/>
            <a:ext cx="4104456" cy="2016224"/>
          </a:xfrm>
          <a:prstGeom prst="roundRect">
            <a:avLst/>
          </a:prstGeom>
          <a:solidFill>
            <a:srgbClr val="FFFF66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Вот, к концу подходит лето.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Земля солнышком прогрета.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Грустно с летом расставаться,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Пора в школу собираться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8" name="Группа 24"/>
          <p:cNvGrpSpPr/>
          <p:nvPr/>
        </p:nvGrpSpPr>
        <p:grpSpPr>
          <a:xfrm>
            <a:off x="2555776" y="620688"/>
            <a:ext cx="390043" cy="2304256"/>
            <a:chOff x="4572000" y="764704"/>
            <a:chExt cx="432048" cy="2592288"/>
          </a:xfrm>
        </p:grpSpPr>
        <p:sp>
          <p:nvSpPr>
            <p:cNvPr id="100" name="Прямоугольник 99"/>
            <p:cNvSpPr/>
            <p:nvPr/>
          </p:nvSpPr>
          <p:spPr>
            <a:xfrm>
              <a:off x="4572000" y="292494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Ь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1" name="Прямоугольник 100"/>
            <p:cNvSpPr/>
            <p:nvPr/>
          </p:nvSpPr>
          <p:spPr>
            <a:xfrm>
              <a:off x="4572000" y="249289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Р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2" name="Прямоугольник 101"/>
            <p:cNvSpPr/>
            <p:nvPr/>
          </p:nvSpPr>
          <p:spPr>
            <a:xfrm>
              <a:off x="4572000" y="206084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" name="Прямоугольник 102"/>
            <p:cNvSpPr/>
            <p:nvPr/>
          </p:nvSpPr>
          <p:spPr>
            <a:xfrm>
              <a:off x="4572000" y="162880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" name="Прямоугольник 103"/>
            <p:cNvSpPr/>
            <p:nvPr/>
          </p:nvSpPr>
          <p:spPr>
            <a:xfrm>
              <a:off x="4572000" y="1196752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Н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5" name="Прямоугольник 104"/>
            <p:cNvSpPr/>
            <p:nvPr/>
          </p:nvSpPr>
          <p:spPr>
            <a:xfrm>
              <a:off x="4572000" y="76470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Я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06" name="Управляющая кнопка: далее 105">
            <a:hlinkClick r:id="" action="ppaction://hlinkshowjump?jump=nextslide" highlightClick="1"/>
          </p:cNvPr>
          <p:cNvSpPr/>
          <p:nvPr/>
        </p:nvSpPr>
        <p:spPr>
          <a:xfrm>
            <a:off x="8388424" y="6237312"/>
            <a:ext cx="576064" cy="432048"/>
          </a:xfrm>
          <a:prstGeom prst="actionButtonForwardNex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5" name="Группа 25"/>
          <p:cNvGrpSpPr/>
          <p:nvPr/>
        </p:nvGrpSpPr>
        <p:grpSpPr>
          <a:xfrm>
            <a:off x="1763688" y="980728"/>
            <a:ext cx="1560173" cy="384043"/>
            <a:chOff x="2771800" y="4293096"/>
            <a:chExt cx="1728192" cy="432048"/>
          </a:xfrm>
          <a:noFill/>
        </p:grpSpPr>
        <p:sp>
          <p:nvSpPr>
            <p:cNvPr id="97" name="Прямоугольник 96"/>
            <p:cNvSpPr/>
            <p:nvPr/>
          </p:nvSpPr>
          <p:spPr>
            <a:xfrm>
              <a:off x="4067944" y="4293096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Ь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9" name="Прямоугольник 98"/>
            <p:cNvSpPr/>
            <p:nvPr/>
          </p:nvSpPr>
          <p:spPr>
            <a:xfrm>
              <a:off x="3635896" y="4293096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7" name="Прямоугольник 106"/>
            <p:cNvSpPr/>
            <p:nvPr/>
          </p:nvSpPr>
          <p:spPr>
            <a:xfrm>
              <a:off x="3203848" y="4293096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Ю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8" name="Прямоугольник 107"/>
            <p:cNvSpPr/>
            <p:nvPr/>
          </p:nvSpPr>
          <p:spPr>
            <a:xfrm>
              <a:off x="2771800" y="4293096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И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0" name="Группа 39"/>
          <p:cNvGrpSpPr/>
          <p:nvPr/>
        </p:nvGrpSpPr>
        <p:grpSpPr>
          <a:xfrm>
            <a:off x="1403648" y="1772816"/>
            <a:ext cx="390043" cy="1536171"/>
            <a:chOff x="1979712" y="4077072"/>
            <a:chExt cx="432048" cy="1728192"/>
          </a:xfrm>
          <a:noFill/>
        </p:grpSpPr>
        <p:sp>
          <p:nvSpPr>
            <p:cNvPr id="109" name="Прямоугольник 108"/>
            <p:cNvSpPr/>
            <p:nvPr/>
          </p:nvSpPr>
          <p:spPr>
            <a:xfrm>
              <a:off x="1979712" y="5373216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Т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0" name="Прямоугольник 109"/>
            <p:cNvSpPr/>
            <p:nvPr/>
          </p:nvSpPr>
          <p:spPr>
            <a:xfrm>
              <a:off x="1979712" y="4941168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Р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1" name="Прямоугольник 110"/>
            <p:cNvSpPr/>
            <p:nvPr/>
          </p:nvSpPr>
          <p:spPr>
            <a:xfrm>
              <a:off x="1979712" y="4509120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2" name="Прямоугольник 111"/>
            <p:cNvSpPr/>
            <p:nvPr/>
          </p:nvSpPr>
          <p:spPr>
            <a:xfrm>
              <a:off x="1979712" y="4077072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М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7" name="Группа 27"/>
          <p:cNvGrpSpPr/>
          <p:nvPr/>
        </p:nvGrpSpPr>
        <p:grpSpPr>
          <a:xfrm>
            <a:off x="2123728" y="1772816"/>
            <a:ext cx="1224136" cy="384043"/>
            <a:chOff x="2411760" y="3861048"/>
            <a:chExt cx="1296144" cy="432048"/>
          </a:xfrm>
          <a:noFill/>
        </p:grpSpPr>
        <p:sp>
          <p:nvSpPr>
            <p:cNvPr id="115" name="Прямоугольник 114"/>
            <p:cNvSpPr/>
            <p:nvPr/>
          </p:nvSpPr>
          <p:spPr>
            <a:xfrm>
              <a:off x="3275856" y="3861048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Й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6" name="Прямоугольник 115"/>
            <p:cNvSpPr/>
            <p:nvPr/>
          </p:nvSpPr>
          <p:spPr>
            <a:xfrm>
              <a:off x="2843808" y="3861048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7" name="Прямоугольник 116"/>
            <p:cNvSpPr/>
            <p:nvPr/>
          </p:nvSpPr>
          <p:spPr>
            <a:xfrm>
              <a:off x="2411760" y="3861048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М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13" name="Стрелка вниз 112"/>
          <p:cNvSpPr/>
          <p:nvPr/>
        </p:nvSpPr>
        <p:spPr>
          <a:xfrm>
            <a:off x="611560" y="2060848"/>
            <a:ext cx="360040" cy="36004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6" name="Группа 90"/>
          <p:cNvGrpSpPr/>
          <p:nvPr/>
        </p:nvGrpSpPr>
        <p:grpSpPr>
          <a:xfrm>
            <a:off x="4067944" y="1772816"/>
            <a:ext cx="432049" cy="2688299"/>
            <a:chOff x="1043608" y="3140968"/>
            <a:chExt cx="432048" cy="3024336"/>
          </a:xfrm>
          <a:noFill/>
        </p:grpSpPr>
        <p:sp>
          <p:nvSpPr>
            <p:cNvPr id="119" name="Прямоугольник 118"/>
            <p:cNvSpPr/>
            <p:nvPr/>
          </p:nvSpPr>
          <p:spPr>
            <a:xfrm>
              <a:off x="1043608" y="3140968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О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" name="Прямоугольник 119"/>
            <p:cNvSpPr/>
            <p:nvPr/>
          </p:nvSpPr>
          <p:spPr>
            <a:xfrm>
              <a:off x="1043608" y="3573016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К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1" name="Прямоугольник 120"/>
            <p:cNvSpPr/>
            <p:nvPr/>
          </p:nvSpPr>
          <p:spPr>
            <a:xfrm>
              <a:off x="1043608" y="4005064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Т</a:t>
              </a:r>
            </a:p>
          </p:txBody>
        </p:sp>
        <p:sp>
          <p:nvSpPr>
            <p:cNvPr id="122" name="Прямоугольник 121"/>
            <p:cNvSpPr/>
            <p:nvPr/>
          </p:nvSpPr>
          <p:spPr>
            <a:xfrm>
              <a:off x="1043608" y="4437112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Я</a:t>
              </a:r>
            </a:p>
          </p:txBody>
        </p:sp>
        <p:sp>
          <p:nvSpPr>
            <p:cNvPr id="123" name="Прямоугольник 122"/>
            <p:cNvSpPr/>
            <p:nvPr/>
          </p:nvSpPr>
          <p:spPr>
            <a:xfrm>
              <a:off x="1043608" y="5733256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Ь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4" name="Прямоугольник 123"/>
            <p:cNvSpPr/>
            <p:nvPr/>
          </p:nvSpPr>
          <p:spPr>
            <a:xfrm>
              <a:off x="1043608" y="4869160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Б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5" name="Прямоугольник 124"/>
            <p:cNvSpPr/>
            <p:nvPr/>
          </p:nvSpPr>
          <p:spPr>
            <a:xfrm>
              <a:off x="1043608" y="5301208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Р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18" name="Группа 46"/>
          <p:cNvGrpSpPr/>
          <p:nvPr/>
        </p:nvGrpSpPr>
        <p:grpSpPr>
          <a:xfrm>
            <a:off x="611560" y="2564904"/>
            <a:ext cx="390043" cy="2279915"/>
            <a:chOff x="2267744" y="4293096"/>
            <a:chExt cx="432048" cy="2564904"/>
          </a:xfrm>
          <a:noFill/>
        </p:grpSpPr>
        <p:sp>
          <p:nvSpPr>
            <p:cNvPr id="127" name="Прямоугольник 126"/>
            <p:cNvSpPr/>
            <p:nvPr/>
          </p:nvSpPr>
          <p:spPr>
            <a:xfrm>
              <a:off x="2267744" y="6425952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Т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8" name="Прямоугольник 127"/>
            <p:cNvSpPr/>
            <p:nvPr/>
          </p:nvSpPr>
          <p:spPr>
            <a:xfrm>
              <a:off x="2267744" y="6021288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С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9" name="Прямоугольник 128"/>
            <p:cNvSpPr/>
            <p:nvPr/>
          </p:nvSpPr>
          <p:spPr>
            <a:xfrm>
              <a:off x="2267744" y="5589240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У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0" name="Прямоугольник 129"/>
            <p:cNvSpPr/>
            <p:nvPr/>
          </p:nvSpPr>
          <p:spPr>
            <a:xfrm>
              <a:off x="2267744" y="5157192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Г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1" name="Прямоугольник 130"/>
            <p:cNvSpPr/>
            <p:nvPr/>
          </p:nvSpPr>
          <p:spPr>
            <a:xfrm>
              <a:off x="2267744" y="4725144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2" name="Прямоугольник 131"/>
            <p:cNvSpPr/>
            <p:nvPr/>
          </p:nvSpPr>
          <p:spPr>
            <a:xfrm>
              <a:off x="2267744" y="4293096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" name="Рисунок 140" descr="62360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5004048" y="260648"/>
            <a:ext cx="3865612" cy="2880320"/>
          </a:xfrm>
          <a:prstGeom prst="round2DiagRect">
            <a:avLst>
              <a:gd name="adj1" fmla="val 16667"/>
              <a:gd name="adj2" fmla="val 0"/>
            </a:avLst>
          </a:prstGeom>
          <a:ln w="38100" cap="sq">
            <a:solidFill>
              <a:srgbClr val="92D05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grpSp>
        <p:nvGrpSpPr>
          <p:cNvPr id="3" name="Группа 25"/>
          <p:cNvGrpSpPr/>
          <p:nvPr/>
        </p:nvGrpSpPr>
        <p:grpSpPr>
          <a:xfrm>
            <a:off x="1775689" y="1004731"/>
            <a:ext cx="1560173" cy="384043"/>
            <a:chOff x="2771800" y="4293096"/>
            <a:chExt cx="1728192" cy="432048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4067944" y="429309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3635896" y="429309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3203848" y="429309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2771800" y="429309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" name="Группа 24"/>
          <p:cNvGrpSpPr/>
          <p:nvPr/>
        </p:nvGrpSpPr>
        <p:grpSpPr>
          <a:xfrm>
            <a:off x="2555776" y="620688"/>
            <a:ext cx="390043" cy="2304256"/>
            <a:chOff x="4572000" y="764704"/>
            <a:chExt cx="432048" cy="2592288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4572000" y="292494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4572000" y="249289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4572000" y="206084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4572000" y="162880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4572000" y="1196752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4572000" y="76470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" name="Группа 27"/>
          <p:cNvGrpSpPr/>
          <p:nvPr/>
        </p:nvGrpSpPr>
        <p:grpSpPr>
          <a:xfrm>
            <a:off x="2165732" y="1772816"/>
            <a:ext cx="1170130" cy="384043"/>
            <a:chOff x="2411760" y="3861048"/>
            <a:chExt cx="1296144" cy="432048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3275856" y="386104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2843808" y="386104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2411760" y="386104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" name="Группа 34"/>
          <p:cNvGrpSpPr/>
          <p:nvPr/>
        </p:nvGrpSpPr>
        <p:grpSpPr>
          <a:xfrm>
            <a:off x="605559" y="2540901"/>
            <a:ext cx="2340260" cy="384043"/>
            <a:chOff x="3059832" y="4725144"/>
            <a:chExt cx="2592288" cy="432048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5220072" y="472514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4788024" y="472514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4355976" y="472514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3923928" y="472514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3059832" y="472514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3491880" y="472514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" name="Группа 39"/>
          <p:cNvGrpSpPr/>
          <p:nvPr/>
        </p:nvGrpSpPr>
        <p:grpSpPr>
          <a:xfrm>
            <a:off x="1385646" y="1772816"/>
            <a:ext cx="390043" cy="1536171"/>
            <a:chOff x="1979712" y="4077072"/>
            <a:chExt cx="432048" cy="1728192"/>
          </a:xfrm>
        </p:grpSpPr>
        <p:sp>
          <p:nvSpPr>
            <p:cNvPr id="36" name="Прямоугольник 35"/>
            <p:cNvSpPr/>
            <p:nvPr/>
          </p:nvSpPr>
          <p:spPr>
            <a:xfrm>
              <a:off x="1979712" y="537321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1979712" y="494116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1979712" y="45091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1979712" y="4077072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" name="Группа 46"/>
          <p:cNvGrpSpPr/>
          <p:nvPr/>
        </p:nvGrpSpPr>
        <p:grpSpPr>
          <a:xfrm>
            <a:off x="605559" y="2540901"/>
            <a:ext cx="390043" cy="2279915"/>
            <a:chOff x="2267744" y="4293096"/>
            <a:chExt cx="432048" cy="2564904"/>
          </a:xfrm>
        </p:grpSpPr>
        <p:sp>
          <p:nvSpPr>
            <p:cNvPr id="41" name="Прямоугольник 40"/>
            <p:cNvSpPr/>
            <p:nvPr/>
          </p:nvSpPr>
          <p:spPr>
            <a:xfrm>
              <a:off x="2267744" y="6425952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2267744" y="602128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3" name="Прямоугольник 42"/>
            <p:cNvSpPr/>
            <p:nvPr/>
          </p:nvSpPr>
          <p:spPr>
            <a:xfrm>
              <a:off x="2267744" y="558924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" name="Прямоугольник 43"/>
            <p:cNvSpPr/>
            <p:nvPr/>
          </p:nvSpPr>
          <p:spPr>
            <a:xfrm>
              <a:off x="2267744" y="5157192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" name="Прямоугольник 44"/>
            <p:cNvSpPr/>
            <p:nvPr/>
          </p:nvSpPr>
          <p:spPr>
            <a:xfrm>
              <a:off x="2267744" y="472514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6" name="Прямоугольник 45"/>
            <p:cNvSpPr/>
            <p:nvPr/>
          </p:nvSpPr>
          <p:spPr>
            <a:xfrm>
              <a:off x="2267744" y="429309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9" name="Группа 55"/>
          <p:cNvGrpSpPr/>
          <p:nvPr/>
        </p:nvGrpSpPr>
        <p:grpSpPr>
          <a:xfrm>
            <a:off x="605559" y="4077072"/>
            <a:ext cx="3120347" cy="384043"/>
            <a:chOff x="3923928" y="4509120"/>
            <a:chExt cx="3456384" cy="432048"/>
          </a:xfrm>
        </p:grpSpPr>
        <p:sp>
          <p:nvSpPr>
            <p:cNvPr id="48" name="Прямоугольник 47"/>
            <p:cNvSpPr/>
            <p:nvPr/>
          </p:nvSpPr>
          <p:spPr>
            <a:xfrm>
              <a:off x="6948264" y="45091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9" name="Прямоугольник 48"/>
            <p:cNvSpPr/>
            <p:nvPr/>
          </p:nvSpPr>
          <p:spPr>
            <a:xfrm>
              <a:off x="6516216" y="45091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6084168" y="45091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" name="Прямоугольник 50"/>
            <p:cNvSpPr/>
            <p:nvPr/>
          </p:nvSpPr>
          <p:spPr>
            <a:xfrm>
              <a:off x="5652120" y="45091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" name="Прямоугольник 51"/>
            <p:cNvSpPr/>
            <p:nvPr/>
          </p:nvSpPr>
          <p:spPr>
            <a:xfrm>
              <a:off x="5220072" y="45091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4788024" y="45091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4" name="Прямоугольник 53"/>
            <p:cNvSpPr/>
            <p:nvPr/>
          </p:nvSpPr>
          <p:spPr>
            <a:xfrm>
              <a:off x="4355976" y="45091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5" name="Прямоугольник 54"/>
            <p:cNvSpPr/>
            <p:nvPr/>
          </p:nvSpPr>
          <p:spPr>
            <a:xfrm>
              <a:off x="3923928" y="45091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0" name="Группа 62"/>
          <p:cNvGrpSpPr/>
          <p:nvPr/>
        </p:nvGrpSpPr>
        <p:grpSpPr>
          <a:xfrm>
            <a:off x="1385646" y="4077072"/>
            <a:ext cx="390043" cy="2304256"/>
            <a:chOff x="7164288" y="1700808"/>
            <a:chExt cx="432048" cy="2592288"/>
          </a:xfrm>
        </p:grpSpPr>
        <p:sp>
          <p:nvSpPr>
            <p:cNvPr id="57" name="Прямоугольник 56"/>
            <p:cNvSpPr/>
            <p:nvPr/>
          </p:nvSpPr>
          <p:spPr>
            <a:xfrm>
              <a:off x="7164288" y="386104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8" name="Прямоугольник 57"/>
            <p:cNvSpPr/>
            <p:nvPr/>
          </p:nvSpPr>
          <p:spPr>
            <a:xfrm>
              <a:off x="7164288" y="342900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9" name="Прямоугольник 58"/>
            <p:cNvSpPr/>
            <p:nvPr/>
          </p:nvSpPr>
          <p:spPr>
            <a:xfrm>
              <a:off x="7164288" y="2996952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0" name="Прямоугольник 59"/>
            <p:cNvSpPr/>
            <p:nvPr/>
          </p:nvSpPr>
          <p:spPr>
            <a:xfrm>
              <a:off x="7164288" y="256490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1" name="Прямоугольник 60"/>
            <p:cNvSpPr/>
            <p:nvPr/>
          </p:nvSpPr>
          <p:spPr>
            <a:xfrm>
              <a:off x="7164288" y="213285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2" name="Прямоугольник 61"/>
            <p:cNvSpPr/>
            <p:nvPr/>
          </p:nvSpPr>
          <p:spPr>
            <a:xfrm>
              <a:off x="7164288" y="170080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1" name="Группа 70"/>
          <p:cNvGrpSpPr/>
          <p:nvPr/>
        </p:nvGrpSpPr>
        <p:grpSpPr>
          <a:xfrm>
            <a:off x="2945819" y="2924944"/>
            <a:ext cx="390043" cy="2688299"/>
            <a:chOff x="7812360" y="2420888"/>
            <a:chExt cx="432048" cy="3024336"/>
          </a:xfrm>
        </p:grpSpPr>
        <p:sp>
          <p:nvSpPr>
            <p:cNvPr id="64" name="Прямоугольник 63"/>
            <p:cNvSpPr/>
            <p:nvPr/>
          </p:nvSpPr>
          <p:spPr>
            <a:xfrm>
              <a:off x="7812360" y="501317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5" name="Прямоугольник 64"/>
            <p:cNvSpPr/>
            <p:nvPr/>
          </p:nvSpPr>
          <p:spPr>
            <a:xfrm>
              <a:off x="7812360" y="458112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6" name="Прямоугольник 65"/>
            <p:cNvSpPr/>
            <p:nvPr/>
          </p:nvSpPr>
          <p:spPr>
            <a:xfrm>
              <a:off x="7812360" y="414908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7" name="Прямоугольник 66"/>
            <p:cNvSpPr/>
            <p:nvPr/>
          </p:nvSpPr>
          <p:spPr>
            <a:xfrm>
              <a:off x="7812360" y="3717032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8" name="Прямоугольник 67"/>
            <p:cNvSpPr/>
            <p:nvPr/>
          </p:nvSpPr>
          <p:spPr>
            <a:xfrm>
              <a:off x="7812360" y="328498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9" name="Прямоугольник 68"/>
            <p:cNvSpPr/>
            <p:nvPr/>
          </p:nvSpPr>
          <p:spPr>
            <a:xfrm>
              <a:off x="7812360" y="285293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0" name="Прямоугольник 69"/>
            <p:cNvSpPr/>
            <p:nvPr/>
          </p:nvSpPr>
          <p:spPr>
            <a:xfrm>
              <a:off x="7812360" y="242088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2" name="Группа 75"/>
          <p:cNvGrpSpPr/>
          <p:nvPr/>
        </p:nvGrpSpPr>
        <p:grpSpPr>
          <a:xfrm>
            <a:off x="2165732" y="4845157"/>
            <a:ext cx="1560173" cy="384043"/>
            <a:chOff x="755576" y="908720"/>
            <a:chExt cx="1728192" cy="432048"/>
          </a:xfrm>
        </p:grpSpPr>
        <p:sp>
          <p:nvSpPr>
            <p:cNvPr id="72" name="Прямоугольник 71"/>
            <p:cNvSpPr/>
            <p:nvPr/>
          </p:nvSpPr>
          <p:spPr>
            <a:xfrm>
              <a:off x="2051720" y="9087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3" name="Прямоугольник 72"/>
            <p:cNvSpPr/>
            <p:nvPr/>
          </p:nvSpPr>
          <p:spPr>
            <a:xfrm>
              <a:off x="1619672" y="9087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4" name="Прямоугольник 73"/>
            <p:cNvSpPr/>
            <p:nvPr/>
          </p:nvSpPr>
          <p:spPr>
            <a:xfrm>
              <a:off x="1187624" y="9087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5" name="Прямоугольник 74"/>
            <p:cNvSpPr/>
            <p:nvPr/>
          </p:nvSpPr>
          <p:spPr>
            <a:xfrm>
              <a:off x="755576" y="9087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5" name="Группа 83"/>
          <p:cNvGrpSpPr/>
          <p:nvPr/>
        </p:nvGrpSpPr>
        <p:grpSpPr>
          <a:xfrm>
            <a:off x="2555776" y="3308987"/>
            <a:ext cx="2730303" cy="384043"/>
            <a:chOff x="5868144" y="2348880"/>
            <a:chExt cx="3024336" cy="432048"/>
          </a:xfrm>
        </p:grpSpPr>
        <p:sp>
          <p:nvSpPr>
            <p:cNvPr id="77" name="Прямоугольник 76"/>
            <p:cNvSpPr/>
            <p:nvPr/>
          </p:nvSpPr>
          <p:spPr>
            <a:xfrm>
              <a:off x="5868144" y="234888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8" name="Прямоугольник 77"/>
            <p:cNvSpPr/>
            <p:nvPr/>
          </p:nvSpPr>
          <p:spPr>
            <a:xfrm>
              <a:off x="8460432" y="234888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9" name="Прямоугольник 78"/>
            <p:cNvSpPr/>
            <p:nvPr/>
          </p:nvSpPr>
          <p:spPr>
            <a:xfrm>
              <a:off x="8028384" y="234888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0" name="Прямоугольник 79"/>
            <p:cNvSpPr/>
            <p:nvPr/>
          </p:nvSpPr>
          <p:spPr>
            <a:xfrm>
              <a:off x="7596336" y="234888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1" name="Прямоугольник 80"/>
            <p:cNvSpPr/>
            <p:nvPr/>
          </p:nvSpPr>
          <p:spPr>
            <a:xfrm>
              <a:off x="7164288" y="234888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" name="Прямоугольник 81"/>
            <p:cNvSpPr/>
            <p:nvPr/>
          </p:nvSpPr>
          <p:spPr>
            <a:xfrm>
              <a:off x="6732240" y="234888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3" name="Прямоугольник 82"/>
            <p:cNvSpPr/>
            <p:nvPr/>
          </p:nvSpPr>
          <p:spPr>
            <a:xfrm>
              <a:off x="6300192" y="234888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6" name="Группа 90"/>
          <p:cNvGrpSpPr/>
          <p:nvPr/>
        </p:nvGrpSpPr>
        <p:grpSpPr>
          <a:xfrm>
            <a:off x="4115949" y="1772816"/>
            <a:ext cx="390043" cy="2688299"/>
            <a:chOff x="1043608" y="3140968"/>
            <a:chExt cx="432048" cy="3024336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1043608" y="314096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5" name="Прямоугольник 84"/>
            <p:cNvSpPr/>
            <p:nvPr/>
          </p:nvSpPr>
          <p:spPr>
            <a:xfrm>
              <a:off x="1043608" y="357301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6" name="Прямоугольник 85"/>
            <p:cNvSpPr/>
            <p:nvPr/>
          </p:nvSpPr>
          <p:spPr>
            <a:xfrm>
              <a:off x="1043608" y="400506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7" name="Прямоугольник 86"/>
            <p:cNvSpPr/>
            <p:nvPr/>
          </p:nvSpPr>
          <p:spPr>
            <a:xfrm>
              <a:off x="1043608" y="4437112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8" name="Прямоугольник 87"/>
            <p:cNvSpPr/>
            <p:nvPr/>
          </p:nvSpPr>
          <p:spPr>
            <a:xfrm>
              <a:off x="1043608" y="573325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9" name="Прямоугольник 88"/>
            <p:cNvSpPr/>
            <p:nvPr/>
          </p:nvSpPr>
          <p:spPr>
            <a:xfrm>
              <a:off x="1043608" y="486916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0" name="Прямоугольник 89"/>
            <p:cNvSpPr/>
            <p:nvPr/>
          </p:nvSpPr>
          <p:spPr>
            <a:xfrm>
              <a:off x="1043608" y="530120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4" name="Скругленный прямоугольник 93"/>
          <p:cNvSpPr/>
          <p:nvPr/>
        </p:nvSpPr>
        <p:spPr>
          <a:xfrm>
            <a:off x="4644008" y="3861048"/>
            <a:ext cx="4320480" cy="2232248"/>
          </a:xfrm>
          <a:prstGeom prst="roundRect">
            <a:avLst/>
          </a:prstGeom>
          <a:solidFill>
            <a:srgbClr val="FFFF66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Яростно река ревёт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разламывает лёд.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домик свой скворец вернулся,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 в лесу медведь проснулся.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небе жаворонка трель.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Кто же к нам пришёл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?...</a:t>
            </a:r>
            <a:endParaRPr lang="ru-RU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8" name="Группа 24"/>
          <p:cNvGrpSpPr/>
          <p:nvPr/>
        </p:nvGrpSpPr>
        <p:grpSpPr>
          <a:xfrm>
            <a:off x="2555776" y="620688"/>
            <a:ext cx="390043" cy="2304256"/>
            <a:chOff x="4572000" y="764704"/>
            <a:chExt cx="432048" cy="2592288"/>
          </a:xfrm>
        </p:grpSpPr>
        <p:sp>
          <p:nvSpPr>
            <p:cNvPr id="100" name="Прямоугольник 99"/>
            <p:cNvSpPr/>
            <p:nvPr/>
          </p:nvSpPr>
          <p:spPr>
            <a:xfrm>
              <a:off x="4572000" y="292494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Ь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1" name="Прямоугольник 100"/>
            <p:cNvSpPr/>
            <p:nvPr/>
          </p:nvSpPr>
          <p:spPr>
            <a:xfrm>
              <a:off x="4572000" y="249289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Р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2" name="Прямоугольник 101"/>
            <p:cNvSpPr/>
            <p:nvPr/>
          </p:nvSpPr>
          <p:spPr>
            <a:xfrm>
              <a:off x="4572000" y="206084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" name="Прямоугольник 102"/>
            <p:cNvSpPr/>
            <p:nvPr/>
          </p:nvSpPr>
          <p:spPr>
            <a:xfrm>
              <a:off x="4572000" y="162880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" name="Прямоугольник 103"/>
            <p:cNvSpPr/>
            <p:nvPr/>
          </p:nvSpPr>
          <p:spPr>
            <a:xfrm>
              <a:off x="4572000" y="1196752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Н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5" name="Прямоугольник 104"/>
            <p:cNvSpPr/>
            <p:nvPr/>
          </p:nvSpPr>
          <p:spPr>
            <a:xfrm>
              <a:off x="4572000" y="76470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Я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06" name="Управляющая кнопка: далее 105">
            <a:hlinkClick r:id="" action="ppaction://hlinkshowjump?jump=nextslide" highlightClick="1"/>
          </p:cNvPr>
          <p:cNvSpPr/>
          <p:nvPr/>
        </p:nvSpPr>
        <p:spPr>
          <a:xfrm>
            <a:off x="8388424" y="6237312"/>
            <a:ext cx="576064" cy="432048"/>
          </a:xfrm>
          <a:prstGeom prst="actionButtonForwardNex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5" name="Группа 25"/>
          <p:cNvGrpSpPr/>
          <p:nvPr/>
        </p:nvGrpSpPr>
        <p:grpSpPr>
          <a:xfrm>
            <a:off x="1763688" y="980728"/>
            <a:ext cx="1560173" cy="384043"/>
            <a:chOff x="2771800" y="4293096"/>
            <a:chExt cx="1728192" cy="432048"/>
          </a:xfrm>
          <a:noFill/>
        </p:grpSpPr>
        <p:sp>
          <p:nvSpPr>
            <p:cNvPr id="97" name="Прямоугольник 96"/>
            <p:cNvSpPr/>
            <p:nvPr/>
          </p:nvSpPr>
          <p:spPr>
            <a:xfrm>
              <a:off x="4067944" y="4293096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Ь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9" name="Прямоугольник 98"/>
            <p:cNvSpPr/>
            <p:nvPr/>
          </p:nvSpPr>
          <p:spPr>
            <a:xfrm>
              <a:off x="3635896" y="4293096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7" name="Прямоугольник 106"/>
            <p:cNvSpPr/>
            <p:nvPr/>
          </p:nvSpPr>
          <p:spPr>
            <a:xfrm>
              <a:off x="3203848" y="4293096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Ю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8" name="Прямоугольник 107"/>
            <p:cNvSpPr/>
            <p:nvPr/>
          </p:nvSpPr>
          <p:spPr>
            <a:xfrm>
              <a:off x="2771800" y="4293096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И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0" name="Группа 39"/>
          <p:cNvGrpSpPr/>
          <p:nvPr/>
        </p:nvGrpSpPr>
        <p:grpSpPr>
          <a:xfrm>
            <a:off x="1403648" y="1772816"/>
            <a:ext cx="390043" cy="1536171"/>
            <a:chOff x="1979712" y="4077072"/>
            <a:chExt cx="432048" cy="1728192"/>
          </a:xfrm>
          <a:noFill/>
        </p:grpSpPr>
        <p:sp>
          <p:nvSpPr>
            <p:cNvPr id="109" name="Прямоугольник 108"/>
            <p:cNvSpPr/>
            <p:nvPr/>
          </p:nvSpPr>
          <p:spPr>
            <a:xfrm>
              <a:off x="1979712" y="5373216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Т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0" name="Прямоугольник 109"/>
            <p:cNvSpPr/>
            <p:nvPr/>
          </p:nvSpPr>
          <p:spPr>
            <a:xfrm>
              <a:off x="1979712" y="4941168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Р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1" name="Прямоугольник 110"/>
            <p:cNvSpPr/>
            <p:nvPr/>
          </p:nvSpPr>
          <p:spPr>
            <a:xfrm>
              <a:off x="1979712" y="4509120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2" name="Прямоугольник 111"/>
            <p:cNvSpPr/>
            <p:nvPr/>
          </p:nvSpPr>
          <p:spPr>
            <a:xfrm>
              <a:off x="1979712" y="4077072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М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7" name="Группа 27"/>
          <p:cNvGrpSpPr/>
          <p:nvPr/>
        </p:nvGrpSpPr>
        <p:grpSpPr>
          <a:xfrm>
            <a:off x="2123728" y="1772816"/>
            <a:ext cx="1224136" cy="384043"/>
            <a:chOff x="2411760" y="3861048"/>
            <a:chExt cx="1296144" cy="432048"/>
          </a:xfrm>
          <a:noFill/>
        </p:grpSpPr>
        <p:sp>
          <p:nvSpPr>
            <p:cNvPr id="115" name="Прямоугольник 114"/>
            <p:cNvSpPr/>
            <p:nvPr/>
          </p:nvSpPr>
          <p:spPr>
            <a:xfrm>
              <a:off x="3275856" y="3861048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Й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6" name="Прямоугольник 115"/>
            <p:cNvSpPr/>
            <p:nvPr/>
          </p:nvSpPr>
          <p:spPr>
            <a:xfrm>
              <a:off x="2843808" y="3861048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7" name="Прямоугольник 116"/>
            <p:cNvSpPr/>
            <p:nvPr/>
          </p:nvSpPr>
          <p:spPr>
            <a:xfrm>
              <a:off x="2411760" y="3861048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М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6" name="Группа 90"/>
          <p:cNvGrpSpPr/>
          <p:nvPr/>
        </p:nvGrpSpPr>
        <p:grpSpPr>
          <a:xfrm>
            <a:off x="4067944" y="1772816"/>
            <a:ext cx="432049" cy="2688299"/>
            <a:chOff x="1043608" y="3140968"/>
            <a:chExt cx="432048" cy="3024336"/>
          </a:xfrm>
          <a:noFill/>
        </p:grpSpPr>
        <p:sp>
          <p:nvSpPr>
            <p:cNvPr id="119" name="Прямоугольник 118"/>
            <p:cNvSpPr/>
            <p:nvPr/>
          </p:nvSpPr>
          <p:spPr>
            <a:xfrm>
              <a:off x="1043608" y="3140968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О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" name="Прямоугольник 119"/>
            <p:cNvSpPr/>
            <p:nvPr/>
          </p:nvSpPr>
          <p:spPr>
            <a:xfrm>
              <a:off x="1043608" y="3573016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К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1" name="Прямоугольник 120"/>
            <p:cNvSpPr/>
            <p:nvPr/>
          </p:nvSpPr>
          <p:spPr>
            <a:xfrm>
              <a:off x="1043608" y="4005064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Т</a:t>
              </a:r>
            </a:p>
          </p:txBody>
        </p:sp>
        <p:sp>
          <p:nvSpPr>
            <p:cNvPr id="122" name="Прямоугольник 121"/>
            <p:cNvSpPr/>
            <p:nvPr/>
          </p:nvSpPr>
          <p:spPr>
            <a:xfrm>
              <a:off x="1043608" y="4437112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Я</a:t>
              </a:r>
            </a:p>
          </p:txBody>
        </p:sp>
        <p:sp>
          <p:nvSpPr>
            <p:cNvPr id="123" name="Прямоугольник 122"/>
            <p:cNvSpPr/>
            <p:nvPr/>
          </p:nvSpPr>
          <p:spPr>
            <a:xfrm>
              <a:off x="1043608" y="5733256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Ь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4" name="Прямоугольник 123"/>
            <p:cNvSpPr/>
            <p:nvPr/>
          </p:nvSpPr>
          <p:spPr>
            <a:xfrm>
              <a:off x="1043608" y="4869160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Б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5" name="Прямоугольник 124"/>
            <p:cNvSpPr/>
            <p:nvPr/>
          </p:nvSpPr>
          <p:spPr>
            <a:xfrm>
              <a:off x="1043608" y="5301208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Р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3" name="Группа 46"/>
          <p:cNvGrpSpPr/>
          <p:nvPr/>
        </p:nvGrpSpPr>
        <p:grpSpPr>
          <a:xfrm>
            <a:off x="611560" y="2564904"/>
            <a:ext cx="390043" cy="2279915"/>
            <a:chOff x="2267744" y="4293096"/>
            <a:chExt cx="432048" cy="2564904"/>
          </a:xfrm>
          <a:noFill/>
        </p:grpSpPr>
        <p:sp>
          <p:nvSpPr>
            <p:cNvPr id="127" name="Прямоугольник 126"/>
            <p:cNvSpPr/>
            <p:nvPr/>
          </p:nvSpPr>
          <p:spPr>
            <a:xfrm>
              <a:off x="2267744" y="6425952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Т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8" name="Прямоугольник 127"/>
            <p:cNvSpPr/>
            <p:nvPr/>
          </p:nvSpPr>
          <p:spPr>
            <a:xfrm>
              <a:off x="2267744" y="6021288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С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9" name="Прямоугольник 128"/>
            <p:cNvSpPr/>
            <p:nvPr/>
          </p:nvSpPr>
          <p:spPr>
            <a:xfrm>
              <a:off x="2267744" y="5589240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У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0" name="Прямоугольник 129"/>
            <p:cNvSpPr/>
            <p:nvPr/>
          </p:nvSpPr>
          <p:spPr>
            <a:xfrm>
              <a:off x="2267744" y="5157192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Г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1" name="Прямоугольник 130"/>
            <p:cNvSpPr/>
            <p:nvPr/>
          </p:nvSpPr>
          <p:spPr>
            <a:xfrm>
              <a:off x="2267744" y="4725144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2" name="Прямоугольник 131"/>
            <p:cNvSpPr/>
            <p:nvPr/>
          </p:nvSpPr>
          <p:spPr>
            <a:xfrm>
              <a:off x="2267744" y="4293096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26" name="Группа 34"/>
          <p:cNvGrpSpPr/>
          <p:nvPr/>
        </p:nvGrpSpPr>
        <p:grpSpPr>
          <a:xfrm>
            <a:off x="611560" y="2492896"/>
            <a:ext cx="2340260" cy="504056"/>
            <a:chOff x="3059832" y="4725144"/>
            <a:chExt cx="2592288" cy="432048"/>
          </a:xfrm>
          <a:noFill/>
        </p:grpSpPr>
        <p:sp>
          <p:nvSpPr>
            <p:cNvPr id="134" name="Прямоугольник 133"/>
            <p:cNvSpPr/>
            <p:nvPr/>
          </p:nvSpPr>
          <p:spPr>
            <a:xfrm>
              <a:off x="5220072" y="4725144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5" name="Прямоугольник 134"/>
            <p:cNvSpPr/>
            <p:nvPr/>
          </p:nvSpPr>
          <p:spPr>
            <a:xfrm>
              <a:off x="4788024" y="4725144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Л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6" name="Прямоугольник 135"/>
            <p:cNvSpPr/>
            <p:nvPr/>
          </p:nvSpPr>
          <p:spPr>
            <a:xfrm>
              <a:off x="4355976" y="4725144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Е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7" name="Прямоугольник 136"/>
            <p:cNvSpPr/>
            <p:nvPr/>
          </p:nvSpPr>
          <p:spPr>
            <a:xfrm>
              <a:off x="3923928" y="4725144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8" name="Прямоугольник 137"/>
            <p:cNvSpPr/>
            <p:nvPr/>
          </p:nvSpPr>
          <p:spPr>
            <a:xfrm>
              <a:off x="3059832" y="4725144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9" name="Прямоугольник 138"/>
            <p:cNvSpPr/>
            <p:nvPr/>
          </p:nvSpPr>
          <p:spPr>
            <a:xfrm>
              <a:off x="3491880" y="4725144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П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40" name="Стрелка вниз 139"/>
          <p:cNvSpPr/>
          <p:nvPr/>
        </p:nvSpPr>
        <p:spPr>
          <a:xfrm rot="16200000">
            <a:off x="179512" y="2564904"/>
            <a:ext cx="360040" cy="36004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Рисунок 132" descr="67670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5004048" y="260648"/>
            <a:ext cx="3810000" cy="2857500"/>
          </a:xfrm>
          <a:prstGeom prst="round2DiagRect">
            <a:avLst>
              <a:gd name="adj1" fmla="val 16667"/>
              <a:gd name="adj2" fmla="val 0"/>
            </a:avLst>
          </a:prstGeom>
          <a:ln w="38100" cap="sq">
            <a:solidFill>
              <a:srgbClr val="00B0F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grpSp>
        <p:nvGrpSpPr>
          <p:cNvPr id="3" name="Группа 25"/>
          <p:cNvGrpSpPr/>
          <p:nvPr/>
        </p:nvGrpSpPr>
        <p:grpSpPr>
          <a:xfrm>
            <a:off x="1775689" y="1004731"/>
            <a:ext cx="1560173" cy="384043"/>
            <a:chOff x="2771800" y="4293096"/>
            <a:chExt cx="1728192" cy="432048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4067944" y="429309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3635896" y="429309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3203848" y="429309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2771800" y="429309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" name="Группа 24"/>
          <p:cNvGrpSpPr/>
          <p:nvPr/>
        </p:nvGrpSpPr>
        <p:grpSpPr>
          <a:xfrm>
            <a:off x="2555776" y="620688"/>
            <a:ext cx="390043" cy="2304256"/>
            <a:chOff x="4572000" y="764704"/>
            <a:chExt cx="432048" cy="2592288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4572000" y="292494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4572000" y="249289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4572000" y="206084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4572000" y="162880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4572000" y="1196752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4572000" y="76470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" name="Группа 27"/>
          <p:cNvGrpSpPr/>
          <p:nvPr/>
        </p:nvGrpSpPr>
        <p:grpSpPr>
          <a:xfrm>
            <a:off x="2165732" y="1772816"/>
            <a:ext cx="1170130" cy="384043"/>
            <a:chOff x="2411760" y="3861048"/>
            <a:chExt cx="1296144" cy="432048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3275856" y="386104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2843808" y="386104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2411760" y="386104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" name="Группа 34"/>
          <p:cNvGrpSpPr/>
          <p:nvPr/>
        </p:nvGrpSpPr>
        <p:grpSpPr>
          <a:xfrm>
            <a:off x="605559" y="2540901"/>
            <a:ext cx="2340260" cy="384043"/>
            <a:chOff x="3059832" y="4725144"/>
            <a:chExt cx="2592288" cy="432048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5220072" y="472514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4788024" y="472514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4355976" y="472514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3923928" y="472514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3059832" y="472514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3491880" y="472514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" name="Группа 39"/>
          <p:cNvGrpSpPr/>
          <p:nvPr/>
        </p:nvGrpSpPr>
        <p:grpSpPr>
          <a:xfrm>
            <a:off x="1385646" y="1772816"/>
            <a:ext cx="390043" cy="1536171"/>
            <a:chOff x="1979712" y="4077072"/>
            <a:chExt cx="432048" cy="1728192"/>
          </a:xfrm>
        </p:grpSpPr>
        <p:sp>
          <p:nvSpPr>
            <p:cNvPr id="36" name="Прямоугольник 35"/>
            <p:cNvSpPr/>
            <p:nvPr/>
          </p:nvSpPr>
          <p:spPr>
            <a:xfrm>
              <a:off x="1979712" y="537321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1979712" y="494116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1979712" y="45091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1979712" y="4077072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" name="Группа 46"/>
          <p:cNvGrpSpPr/>
          <p:nvPr/>
        </p:nvGrpSpPr>
        <p:grpSpPr>
          <a:xfrm>
            <a:off x="605559" y="2540901"/>
            <a:ext cx="390043" cy="2279915"/>
            <a:chOff x="2267744" y="4293096"/>
            <a:chExt cx="432048" cy="2564904"/>
          </a:xfrm>
        </p:grpSpPr>
        <p:sp>
          <p:nvSpPr>
            <p:cNvPr id="41" name="Прямоугольник 40"/>
            <p:cNvSpPr/>
            <p:nvPr/>
          </p:nvSpPr>
          <p:spPr>
            <a:xfrm>
              <a:off x="2267744" y="6425952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2267744" y="602128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3" name="Прямоугольник 42"/>
            <p:cNvSpPr/>
            <p:nvPr/>
          </p:nvSpPr>
          <p:spPr>
            <a:xfrm>
              <a:off x="2267744" y="558924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" name="Прямоугольник 43"/>
            <p:cNvSpPr/>
            <p:nvPr/>
          </p:nvSpPr>
          <p:spPr>
            <a:xfrm>
              <a:off x="2267744" y="5157192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" name="Прямоугольник 44"/>
            <p:cNvSpPr/>
            <p:nvPr/>
          </p:nvSpPr>
          <p:spPr>
            <a:xfrm>
              <a:off x="2267744" y="472514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6" name="Прямоугольник 45"/>
            <p:cNvSpPr/>
            <p:nvPr/>
          </p:nvSpPr>
          <p:spPr>
            <a:xfrm>
              <a:off x="2267744" y="429309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9" name="Группа 55"/>
          <p:cNvGrpSpPr/>
          <p:nvPr/>
        </p:nvGrpSpPr>
        <p:grpSpPr>
          <a:xfrm>
            <a:off x="605559" y="4077072"/>
            <a:ext cx="3120347" cy="384043"/>
            <a:chOff x="3923928" y="4509120"/>
            <a:chExt cx="3456384" cy="432048"/>
          </a:xfrm>
        </p:grpSpPr>
        <p:sp>
          <p:nvSpPr>
            <p:cNvPr id="48" name="Прямоугольник 47"/>
            <p:cNvSpPr/>
            <p:nvPr/>
          </p:nvSpPr>
          <p:spPr>
            <a:xfrm>
              <a:off x="6948264" y="45091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9" name="Прямоугольник 48"/>
            <p:cNvSpPr/>
            <p:nvPr/>
          </p:nvSpPr>
          <p:spPr>
            <a:xfrm>
              <a:off x="6516216" y="45091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6084168" y="45091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" name="Прямоугольник 50"/>
            <p:cNvSpPr/>
            <p:nvPr/>
          </p:nvSpPr>
          <p:spPr>
            <a:xfrm>
              <a:off x="5652120" y="45091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" name="Прямоугольник 51"/>
            <p:cNvSpPr/>
            <p:nvPr/>
          </p:nvSpPr>
          <p:spPr>
            <a:xfrm>
              <a:off x="5220072" y="45091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4788024" y="45091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4" name="Прямоугольник 53"/>
            <p:cNvSpPr/>
            <p:nvPr/>
          </p:nvSpPr>
          <p:spPr>
            <a:xfrm>
              <a:off x="4355976" y="45091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5" name="Прямоугольник 54"/>
            <p:cNvSpPr/>
            <p:nvPr/>
          </p:nvSpPr>
          <p:spPr>
            <a:xfrm>
              <a:off x="3923928" y="45091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0" name="Группа 62"/>
          <p:cNvGrpSpPr/>
          <p:nvPr/>
        </p:nvGrpSpPr>
        <p:grpSpPr>
          <a:xfrm>
            <a:off x="1385646" y="4077072"/>
            <a:ext cx="390043" cy="2304256"/>
            <a:chOff x="7164288" y="1700808"/>
            <a:chExt cx="432048" cy="2592288"/>
          </a:xfrm>
        </p:grpSpPr>
        <p:sp>
          <p:nvSpPr>
            <p:cNvPr id="57" name="Прямоугольник 56"/>
            <p:cNvSpPr/>
            <p:nvPr/>
          </p:nvSpPr>
          <p:spPr>
            <a:xfrm>
              <a:off x="7164288" y="386104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8" name="Прямоугольник 57"/>
            <p:cNvSpPr/>
            <p:nvPr/>
          </p:nvSpPr>
          <p:spPr>
            <a:xfrm>
              <a:off x="7164288" y="342900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9" name="Прямоугольник 58"/>
            <p:cNvSpPr/>
            <p:nvPr/>
          </p:nvSpPr>
          <p:spPr>
            <a:xfrm>
              <a:off x="7164288" y="2996952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0" name="Прямоугольник 59"/>
            <p:cNvSpPr/>
            <p:nvPr/>
          </p:nvSpPr>
          <p:spPr>
            <a:xfrm>
              <a:off x="7164288" y="256490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1" name="Прямоугольник 60"/>
            <p:cNvSpPr/>
            <p:nvPr/>
          </p:nvSpPr>
          <p:spPr>
            <a:xfrm>
              <a:off x="7164288" y="213285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2" name="Прямоугольник 61"/>
            <p:cNvSpPr/>
            <p:nvPr/>
          </p:nvSpPr>
          <p:spPr>
            <a:xfrm>
              <a:off x="7164288" y="170080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1" name="Группа 70"/>
          <p:cNvGrpSpPr/>
          <p:nvPr/>
        </p:nvGrpSpPr>
        <p:grpSpPr>
          <a:xfrm>
            <a:off x="2945819" y="2924944"/>
            <a:ext cx="390043" cy="2688299"/>
            <a:chOff x="7812360" y="2420888"/>
            <a:chExt cx="432048" cy="3024336"/>
          </a:xfrm>
        </p:grpSpPr>
        <p:sp>
          <p:nvSpPr>
            <p:cNvPr id="64" name="Прямоугольник 63"/>
            <p:cNvSpPr/>
            <p:nvPr/>
          </p:nvSpPr>
          <p:spPr>
            <a:xfrm>
              <a:off x="7812360" y="501317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5" name="Прямоугольник 64"/>
            <p:cNvSpPr/>
            <p:nvPr/>
          </p:nvSpPr>
          <p:spPr>
            <a:xfrm>
              <a:off x="7812360" y="458112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6" name="Прямоугольник 65"/>
            <p:cNvSpPr/>
            <p:nvPr/>
          </p:nvSpPr>
          <p:spPr>
            <a:xfrm>
              <a:off x="7812360" y="414908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7" name="Прямоугольник 66"/>
            <p:cNvSpPr/>
            <p:nvPr/>
          </p:nvSpPr>
          <p:spPr>
            <a:xfrm>
              <a:off x="7812360" y="3717032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8" name="Прямоугольник 67"/>
            <p:cNvSpPr/>
            <p:nvPr/>
          </p:nvSpPr>
          <p:spPr>
            <a:xfrm>
              <a:off x="7812360" y="328498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9" name="Прямоугольник 68"/>
            <p:cNvSpPr/>
            <p:nvPr/>
          </p:nvSpPr>
          <p:spPr>
            <a:xfrm>
              <a:off x="7812360" y="285293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0" name="Прямоугольник 69"/>
            <p:cNvSpPr/>
            <p:nvPr/>
          </p:nvSpPr>
          <p:spPr>
            <a:xfrm>
              <a:off x="7812360" y="242088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2" name="Группа 75"/>
          <p:cNvGrpSpPr/>
          <p:nvPr/>
        </p:nvGrpSpPr>
        <p:grpSpPr>
          <a:xfrm>
            <a:off x="2165732" y="4845157"/>
            <a:ext cx="1560173" cy="384043"/>
            <a:chOff x="755576" y="908720"/>
            <a:chExt cx="1728192" cy="432048"/>
          </a:xfrm>
        </p:grpSpPr>
        <p:sp>
          <p:nvSpPr>
            <p:cNvPr id="72" name="Прямоугольник 71"/>
            <p:cNvSpPr/>
            <p:nvPr/>
          </p:nvSpPr>
          <p:spPr>
            <a:xfrm>
              <a:off x="2051720" y="9087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3" name="Прямоугольник 72"/>
            <p:cNvSpPr/>
            <p:nvPr/>
          </p:nvSpPr>
          <p:spPr>
            <a:xfrm>
              <a:off x="1619672" y="9087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4" name="Прямоугольник 73"/>
            <p:cNvSpPr/>
            <p:nvPr/>
          </p:nvSpPr>
          <p:spPr>
            <a:xfrm>
              <a:off x="1187624" y="9087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5" name="Прямоугольник 74"/>
            <p:cNvSpPr/>
            <p:nvPr/>
          </p:nvSpPr>
          <p:spPr>
            <a:xfrm>
              <a:off x="755576" y="90872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5" name="Группа 83"/>
          <p:cNvGrpSpPr/>
          <p:nvPr/>
        </p:nvGrpSpPr>
        <p:grpSpPr>
          <a:xfrm>
            <a:off x="2555776" y="3308987"/>
            <a:ext cx="2730303" cy="384043"/>
            <a:chOff x="5868144" y="2348880"/>
            <a:chExt cx="3024336" cy="432048"/>
          </a:xfrm>
        </p:grpSpPr>
        <p:sp>
          <p:nvSpPr>
            <p:cNvPr id="77" name="Прямоугольник 76"/>
            <p:cNvSpPr/>
            <p:nvPr/>
          </p:nvSpPr>
          <p:spPr>
            <a:xfrm>
              <a:off x="5868144" y="234888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8" name="Прямоугольник 77"/>
            <p:cNvSpPr/>
            <p:nvPr/>
          </p:nvSpPr>
          <p:spPr>
            <a:xfrm>
              <a:off x="8460432" y="234888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9" name="Прямоугольник 78"/>
            <p:cNvSpPr/>
            <p:nvPr/>
          </p:nvSpPr>
          <p:spPr>
            <a:xfrm>
              <a:off x="8028384" y="234888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0" name="Прямоугольник 79"/>
            <p:cNvSpPr/>
            <p:nvPr/>
          </p:nvSpPr>
          <p:spPr>
            <a:xfrm>
              <a:off x="7596336" y="234888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1" name="Прямоугольник 80"/>
            <p:cNvSpPr/>
            <p:nvPr/>
          </p:nvSpPr>
          <p:spPr>
            <a:xfrm>
              <a:off x="7164288" y="234888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" name="Прямоугольник 81"/>
            <p:cNvSpPr/>
            <p:nvPr/>
          </p:nvSpPr>
          <p:spPr>
            <a:xfrm>
              <a:off x="6732240" y="234888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3" name="Прямоугольник 82"/>
            <p:cNvSpPr/>
            <p:nvPr/>
          </p:nvSpPr>
          <p:spPr>
            <a:xfrm>
              <a:off x="6300192" y="234888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6" name="Группа 90"/>
          <p:cNvGrpSpPr/>
          <p:nvPr/>
        </p:nvGrpSpPr>
        <p:grpSpPr>
          <a:xfrm>
            <a:off x="4115949" y="1772816"/>
            <a:ext cx="390043" cy="2688299"/>
            <a:chOff x="1043608" y="3140968"/>
            <a:chExt cx="432048" cy="3024336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1043608" y="314096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5" name="Прямоугольник 84"/>
            <p:cNvSpPr/>
            <p:nvPr/>
          </p:nvSpPr>
          <p:spPr>
            <a:xfrm>
              <a:off x="1043608" y="357301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6" name="Прямоугольник 85"/>
            <p:cNvSpPr/>
            <p:nvPr/>
          </p:nvSpPr>
          <p:spPr>
            <a:xfrm>
              <a:off x="1043608" y="400506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7" name="Прямоугольник 86"/>
            <p:cNvSpPr/>
            <p:nvPr/>
          </p:nvSpPr>
          <p:spPr>
            <a:xfrm>
              <a:off x="1043608" y="4437112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8" name="Прямоугольник 87"/>
            <p:cNvSpPr/>
            <p:nvPr/>
          </p:nvSpPr>
          <p:spPr>
            <a:xfrm>
              <a:off x="1043608" y="573325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9" name="Прямоугольник 88"/>
            <p:cNvSpPr/>
            <p:nvPr/>
          </p:nvSpPr>
          <p:spPr>
            <a:xfrm>
              <a:off x="1043608" y="486916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0" name="Прямоугольник 89"/>
            <p:cNvSpPr/>
            <p:nvPr/>
          </p:nvSpPr>
          <p:spPr>
            <a:xfrm>
              <a:off x="1043608" y="530120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4" name="Скругленный прямоугольник 93"/>
          <p:cNvSpPr/>
          <p:nvPr/>
        </p:nvSpPr>
        <p:spPr>
          <a:xfrm>
            <a:off x="4788024" y="3861048"/>
            <a:ext cx="4032448" cy="2016224"/>
          </a:xfrm>
          <a:prstGeom prst="roundRect">
            <a:avLst/>
          </a:prstGeom>
          <a:solidFill>
            <a:srgbClr val="FFFF66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ночам мороз силён,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Днём капели слышен звон.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День прибавился заметно.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Что за зимний месяц это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8" name="Группа 24"/>
          <p:cNvGrpSpPr/>
          <p:nvPr/>
        </p:nvGrpSpPr>
        <p:grpSpPr>
          <a:xfrm>
            <a:off x="2555776" y="620688"/>
            <a:ext cx="390043" cy="2304256"/>
            <a:chOff x="4572000" y="764704"/>
            <a:chExt cx="432048" cy="2592288"/>
          </a:xfrm>
        </p:grpSpPr>
        <p:sp>
          <p:nvSpPr>
            <p:cNvPr id="100" name="Прямоугольник 99"/>
            <p:cNvSpPr/>
            <p:nvPr/>
          </p:nvSpPr>
          <p:spPr>
            <a:xfrm>
              <a:off x="4572000" y="292494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Ь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1" name="Прямоугольник 100"/>
            <p:cNvSpPr/>
            <p:nvPr/>
          </p:nvSpPr>
          <p:spPr>
            <a:xfrm>
              <a:off x="4572000" y="2492896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Р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2" name="Прямоугольник 101"/>
            <p:cNvSpPr/>
            <p:nvPr/>
          </p:nvSpPr>
          <p:spPr>
            <a:xfrm>
              <a:off x="4572000" y="2060848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" name="Прямоугольник 102"/>
            <p:cNvSpPr/>
            <p:nvPr/>
          </p:nvSpPr>
          <p:spPr>
            <a:xfrm>
              <a:off x="4572000" y="1628800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" name="Прямоугольник 103"/>
            <p:cNvSpPr/>
            <p:nvPr/>
          </p:nvSpPr>
          <p:spPr>
            <a:xfrm>
              <a:off x="4572000" y="1196752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Н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5" name="Прямоугольник 104"/>
            <p:cNvSpPr/>
            <p:nvPr/>
          </p:nvSpPr>
          <p:spPr>
            <a:xfrm>
              <a:off x="4572000" y="764704"/>
              <a:ext cx="432048" cy="432048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Я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06" name="Управляющая кнопка: далее 105">
            <a:hlinkClick r:id="" action="ppaction://hlinkshowjump?jump=nextslide" highlightClick="1"/>
          </p:cNvPr>
          <p:cNvSpPr/>
          <p:nvPr/>
        </p:nvSpPr>
        <p:spPr>
          <a:xfrm>
            <a:off x="8388424" y="6237312"/>
            <a:ext cx="576064" cy="432048"/>
          </a:xfrm>
          <a:prstGeom prst="actionButtonForwardNex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5" name="Группа 25"/>
          <p:cNvGrpSpPr/>
          <p:nvPr/>
        </p:nvGrpSpPr>
        <p:grpSpPr>
          <a:xfrm>
            <a:off x="1763688" y="980728"/>
            <a:ext cx="1560173" cy="384043"/>
            <a:chOff x="2771800" y="4293096"/>
            <a:chExt cx="1728192" cy="432048"/>
          </a:xfrm>
          <a:noFill/>
        </p:grpSpPr>
        <p:sp>
          <p:nvSpPr>
            <p:cNvPr id="97" name="Прямоугольник 96"/>
            <p:cNvSpPr/>
            <p:nvPr/>
          </p:nvSpPr>
          <p:spPr>
            <a:xfrm>
              <a:off x="4067944" y="4293096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Ь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9" name="Прямоугольник 98"/>
            <p:cNvSpPr/>
            <p:nvPr/>
          </p:nvSpPr>
          <p:spPr>
            <a:xfrm>
              <a:off x="3635896" y="4293096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7" name="Прямоугольник 106"/>
            <p:cNvSpPr/>
            <p:nvPr/>
          </p:nvSpPr>
          <p:spPr>
            <a:xfrm>
              <a:off x="3203848" y="4293096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Ю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8" name="Прямоугольник 107"/>
            <p:cNvSpPr/>
            <p:nvPr/>
          </p:nvSpPr>
          <p:spPr>
            <a:xfrm>
              <a:off x="2771800" y="4293096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И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0" name="Группа 39"/>
          <p:cNvGrpSpPr/>
          <p:nvPr/>
        </p:nvGrpSpPr>
        <p:grpSpPr>
          <a:xfrm>
            <a:off x="1403648" y="1772816"/>
            <a:ext cx="390043" cy="1536171"/>
            <a:chOff x="1979712" y="4077072"/>
            <a:chExt cx="432048" cy="1728192"/>
          </a:xfrm>
          <a:noFill/>
        </p:grpSpPr>
        <p:sp>
          <p:nvSpPr>
            <p:cNvPr id="109" name="Прямоугольник 108"/>
            <p:cNvSpPr/>
            <p:nvPr/>
          </p:nvSpPr>
          <p:spPr>
            <a:xfrm>
              <a:off x="1979712" y="5373216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Т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0" name="Прямоугольник 109"/>
            <p:cNvSpPr/>
            <p:nvPr/>
          </p:nvSpPr>
          <p:spPr>
            <a:xfrm>
              <a:off x="1979712" y="4941168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Р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1" name="Прямоугольник 110"/>
            <p:cNvSpPr/>
            <p:nvPr/>
          </p:nvSpPr>
          <p:spPr>
            <a:xfrm>
              <a:off x="1979712" y="4509120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2" name="Прямоугольник 111"/>
            <p:cNvSpPr/>
            <p:nvPr/>
          </p:nvSpPr>
          <p:spPr>
            <a:xfrm>
              <a:off x="1979712" y="4077072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М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7" name="Группа 27"/>
          <p:cNvGrpSpPr/>
          <p:nvPr/>
        </p:nvGrpSpPr>
        <p:grpSpPr>
          <a:xfrm>
            <a:off x="2123728" y="1772816"/>
            <a:ext cx="1224136" cy="384043"/>
            <a:chOff x="2411760" y="3861048"/>
            <a:chExt cx="1296144" cy="432048"/>
          </a:xfrm>
          <a:noFill/>
        </p:grpSpPr>
        <p:sp>
          <p:nvSpPr>
            <p:cNvPr id="115" name="Прямоугольник 114"/>
            <p:cNvSpPr/>
            <p:nvPr/>
          </p:nvSpPr>
          <p:spPr>
            <a:xfrm>
              <a:off x="3275856" y="3861048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Й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6" name="Прямоугольник 115"/>
            <p:cNvSpPr/>
            <p:nvPr/>
          </p:nvSpPr>
          <p:spPr>
            <a:xfrm>
              <a:off x="2843808" y="3861048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7" name="Прямоугольник 116"/>
            <p:cNvSpPr/>
            <p:nvPr/>
          </p:nvSpPr>
          <p:spPr>
            <a:xfrm>
              <a:off x="2411760" y="3861048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М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6" name="Группа 90"/>
          <p:cNvGrpSpPr/>
          <p:nvPr/>
        </p:nvGrpSpPr>
        <p:grpSpPr>
          <a:xfrm>
            <a:off x="4067944" y="1772816"/>
            <a:ext cx="432049" cy="2688299"/>
            <a:chOff x="1043608" y="3140968"/>
            <a:chExt cx="432048" cy="3024336"/>
          </a:xfrm>
          <a:noFill/>
        </p:grpSpPr>
        <p:sp>
          <p:nvSpPr>
            <p:cNvPr id="119" name="Прямоугольник 118"/>
            <p:cNvSpPr/>
            <p:nvPr/>
          </p:nvSpPr>
          <p:spPr>
            <a:xfrm>
              <a:off x="1043608" y="3140968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О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" name="Прямоугольник 119"/>
            <p:cNvSpPr/>
            <p:nvPr/>
          </p:nvSpPr>
          <p:spPr>
            <a:xfrm>
              <a:off x="1043608" y="3573016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К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1" name="Прямоугольник 120"/>
            <p:cNvSpPr/>
            <p:nvPr/>
          </p:nvSpPr>
          <p:spPr>
            <a:xfrm>
              <a:off x="1043608" y="4005064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Т</a:t>
              </a:r>
            </a:p>
          </p:txBody>
        </p:sp>
        <p:sp>
          <p:nvSpPr>
            <p:cNvPr id="122" name="Прямоугольник 121"/>
            <p:cNvSpPr/>
            <p:nvPr/>
          </p:nvSpPr>
          <p:spPr>
            <a:xfrm>
              <a:off x="1043608" y="4437112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Я</a:t>
              </a:r>
            </a:p>
          </p:txBody>
        </p:sp>
        <p:sp>
          <p:nvSpPr>
            <p:cNvPr id="123" name="Прямоугольник 122"/>
            <p:cNvSpPr/>
            <p:nvPr/>
          </p:nvSpPr>
          <p:spPr>
            <a:xfrm>
              <a:off x="1043608" y="5733256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Ь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4" name="Прямоугольник 123"/>
            <p:cNvSpPr/>
            <p:nvPr/>
          </p:nvSpPr>
          <p:spPr>
            <a:xfrm>
              <a:off x="1043608" y="4869160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Б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5" name="Прямоугольник 124"/>
            <p:cNvSpPr/>
            <p:nvPr/>
          </p:nvSpPr>
          <p:spPr>
            <a:xfrm>
              <a:off x="1043608" y="5301208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Р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3" name="Группа 46"/>
          <p:cNvGrpSpPr/>
          <p:nvPr/>
        </p:nvGrpSpPr>
        <p:grpSpPr>
          <a:xfrm>
            <a:off x="611560" y="2564904"/>
            <a:ext cx="390043" cy="2279915"/>
            <a:chOff x="2267744" y="4293096"/>
            <a:chExt cx="432048" cy="2564904"/>
          </a:xfrm>
          <a:noFill/>
        </p:grpSpPr>
        <p:sp>
          <p:nvSpPr>
            <p:cNvPr id="127" name="Прямоугольник 126"/>
            <p:cNvSpPr/>
            <p:nvPr/>
          </p:nvSpPr>
          <p:spPr>
            <a:xfrm>
              <a:off x="2267744" y="6425952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Т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8" name="Прямоугольник 127"/>
            <p:cNvSpPr/>
            <p:nvPr/>
          </p:nvSpPr>
          <p:spPr>
            <a:xfrm>
              <a:off x="2267744" y="6021288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С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9" name="Прямоугольник 128"/>
            <p:cNvSpPr/>
            <p:nvPr/>
          </p:nvSpPr>
          <p:spPr>
            <a:xfrm>
              <a:off x="2267744" y="5589240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У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0" name="Прямоугольник 129"/>
            <p:cNvSpPr/>
            <p:nvPr/>
          </p:nvSpPr>
          <p:spPr>
            <a:xfrm>
              <a:off x="2267744" y="5157192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Г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1" name="Прямоугольник 130"/>
            <p:cNvSpPr/>
            <p:nvPr/>
          </p:nvSpPr>
          <p:spPr>
            <a:xfrm>
              <a:off x="2267744" y="4725144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2" name="Прямоугольник 131"/>
            <p:cNvSpPr/>
            <p:nvPr/>
          </p:nvSpPr>
          <p:spPr>
            <a:xfrm>
              <a:off x="2267744" y="4293096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1" name="Группа 34"/>
          <p:cNvGrpSpPr/>
          <p:nvPr/>
        </p:nvGrpSpPr>
        <p:grpSpPr>
          <a:xfrm>
            <a:off x="611560" y="2492896"/>
            <a:ext cx="2340260" cy="504056"/>
            <a:chOff x="3059832" y="4725144"/>
            <a:chExt cx="2592288" cy="432048"/>
          </a:xfrm>
          <a:noFill/>
        </p:grpSpPr>
        <p:sp>
          <p:nvSpPr>
            <p:cNvPr id="134" name="Прямоугольник 133"/>
            <p:cNvSpPr/>
            <p:nvPr/>
          </p:nvSpPr>
          <p:spPr>
            <a:xfrm>
              <a:off x="5220072" y="4725144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5" name="Прямоугольник 134"/>
            <p:cNvSpPr/>
            <p:nvPr/>
          </p:nvSpPr>
          <p:spPr>
            <a:xfrm>
              <a:off x="4788024" y="4725144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Л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6" name="Прямоугольник 135"/>
            <p:cNvSpPr/>
            <p:nvPr/>
          </p:nvSpPr>
          <p:spPr>
            <a:xfrm>
              <a:off x="4355976" y="4725144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Е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7" name="Прямоугольник 136"/>
            <p:cNvSpPr/>
            <p:nvPr/>
          </p:nvSpPr>
          <p:spPr>
            <a:xfrm>
              <a:off x="3923928" y="4725144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8" name="Прямоугольник 137"/>
            <p:cNvSpPr/>
            <p:nvPr/>
          </p:nvSpPr>
          <p:spPr>
            <a:xfrm>
              <a:off x="3059832" y="4725144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9" name="Прямоугольник 138"/>
            <p:cNvSpPr/>
            <p:nvPr/>
          </p:nvSpPr>
          <p:spPr>
            <a:xfrm>
              <a:off x="3491880" y="4725144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П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42" name="Стрелка вниз 141"/>
          <p:cNvSpPr/>
          <p:nvPr/>
        </p:nvSpPr>
        <p:spPr>
          <a:xfrm>
            <a:off x="2987824" y="2492896"/>
            <a:ext cx="360040" cy="36004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43" name="Группа 70"/>
          <p:cNvGrpSpPr/>
          <p:nvPr/>
        </p:nvGrpSpPr>
        <p:grpSpPr>
          <a:xfrm>
            <a:off x="2915816" y="2924944"/>
            <a:ext cx="432048" cy="2688299"/>
            <a:chOff x="7812360" y="2420888"/>
            <a:chExt cx="432048" cy="3024336"/>
          </a:xfrm>
          <a:noFill/>
        </p:grpSpPr>
        <p:sp>
          <p:nvSpPr>
            <p:cNvPr id="144" name="Прямоугольник 143"/>
            <p:cNvSpPr/>
            <p:nvPr/>
          </p:nvSpPr>
          <p:spPr>
            <a:xfrm>
              <a:off x="7812360" y="5013176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Ь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5" name="Прямоугольник 144"/>
            <p:cNvSpPr/>
            <p:nvPr/>
          </p:nvSpPr>
          <p:spPr>
            <a:xfrm>
              <a:off x="7812360" y="4581128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Л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6" name="Прямоугольник 145"/>
            <p:cNvSpPr/>
            <p:nvPr/>
          </p:nvSpPr>
          <p:spPr>
            <a:xfrm>
              <a:off x="7812360" y="4149080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7" name="Прямоугольник 146"/>
            <p:cNvSpPr/>
            <p:nvPr/>
          </p:nvSpPr>
          <p:spPr>
            <a:xfrm>
              <a:off x="7812360" y="3717032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Р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8" name="Прямоугольник 147"/>
            <p:cNvSpPr/>
            <p:nvPr/>
          </p:nvSpPr>
          <p:spPr>
            <a:xfrm>
              <a:off x="7812360" y="3284984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9" name="Прямоугольник 148"/>
            <p:cNvSpPr/>
            <p:nvPr/>
          </p:nvSpPr>
          <p:spPr>
            <a:xfrm>
              <a:off x="7812360" y="2852936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Е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0" name="Прямоугольник 149"/>
            <p:cNvSpPr/>
            <p:nvPr/>
          </p:nvSpPr>
          <p:spPr>
            <a:xfrm>
              <a:off x="7812360" y="2420888"/>
              <a:ext cx="432048" cy="432048"/>
            </a:xfrm>
            <a:prstGeom prst="rect">
              <a:avLst/>
            </a:prstGeom>
            <a:grpFill/>
            <a:ln w="381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Ф</a:t>
              </a:r>
              <a:endPara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438</Words>
  <Application>Microsoft Office PowerPoint</Application>
  <PresentationFormat>Экран (4:3)</PresentationFormat>
  <Paragraphs>382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Компас</dc:creator>
  <cp:lastModifiedBy>Пользователь</cp:lastModifiedBy>
  <cp:revision>28</cp:revision>
  <dcterms:created xsi:type="dcterms:W3CDTF">2013-10-21T14:23:43Z</dcterms:created>
  <dcterms:modified xsi:type="dcterms:W3CDTF">2015-11-27T02:35:10Z</dcterms:modified>
</cp:coreProperties>
</file>