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C41F-BAE4-436F-A019-49798F4EF187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52F-A8BB-4A12-8E60-977E9E6B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C41F-BAE4-436F-A019-49798F4EF187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52F-A8BB-4A12-8E60-977E9E6B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C41F-BAE4-436F-A019-49798F4EF187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52F-A8BB-4A12-8E60-977E9E6B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C41F-BAE4-436F-A019-49798F4EF187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52F-A8BB-4A12-8E60-977E9E6B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C41F-BAE4-436F-A019-49798F4EF187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52F-A8BB-4A12-8E60-977E9E6B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C41F-BAE4-436F-A019-49798F4EF187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52F-A8BB-4A12-8E60-977E9E6B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C41F-BAE4-436F-A019-49798F4EF187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52F-A8BB-4A12-8E60-977E9E6B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C41F-BAE4-436F-A019-49798F4EF187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52F-A8BB-4A12-8E60-977E9E6B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C41F-BAE4-436F-A019-49798F4EF187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52F-A8BB-4A12-8E60-977E9E6B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C41F-BAE4-436F-A019-49798F4EF187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52F-A8BB-4A12-8E60-977E9E6B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C41F-BAE4-436F-A019-49798F4EF187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52F-A8BB-4A12-8E60-977E9E6B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C41F-BAE4-436F-A019-49798F4EF187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252F-A8BB-4A12-8E60-977E9E6BE9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xQTEhUUExQWFRUXGR8aGBgYGR8eIRseIB8fHB4bGh0eHykgHh4lIR8aITEiJykrLi4uGyIzOjMtNygtLisBCgoKDg0OGxAQGzQmICQsLDQvMCw0LDcyLC4uNCwyLDI1LDI0LCwsMiwsLyw0NCwsLCwsMCwsNCw0LCwsLDQsNP/AABEIALcBEwMBIgACEQEDEQH/xAAbAAACAwEBAQAAAAAAAAAAAAAEBQADBgIBB//EAD4QAAIBAgUDAgQEBAUDAwUAAAECEQMhAAQSMUEFUWEicRMygZEGocHwQrHR4RQjUmLxM3KCFZKiFiRDU7L/xAAaAQADAQEBAQAAAAAAAAAAAAACAwQBBQAG/8QAMREAAQMCBAQFBAICAwAAAAAAAQACEQMhBBIxQSJRYfATcYGhsZHB0fEy4RRCBSNS/9oADAMBAAIRAxEAPwBbQzIIDam0mztpKqp4uQIP9fOLRmaaEI+ltXJiW2ueG++Ef+NbQyq59DQ1NvUWUr/EusNY3mQTi7L9GoKp1Uhrb1JWWqxgWIkGCh9px8scOLzPp2PaV3M5JhbRnokFaoK6RqVSAIPgGDG4sIuRhXnckPS1Ius/wnTB5kcji/c45H+EPpbS7rBhSSbx/wBQkltRu08dsGl3YaqbwiCY5QSZ1QCQI5P2xzwDTNp9dPumloTXKdRLUzTCmmtJd2i5EgnzETPMzglKgYBmYesC6kEfSRt/a+MbnM06VCT6w2z/AA2ZJ8FT6JWxDek2jbBAzrLT1+gGCTqgCDYaipEcASD5gYU7B7t37+VjSIPRacIUY3GhdwZkbQLeeRt/IjJVFaWpqoL/ADDWCF33JmCew53HOEnTc+Kia1qA8FQTO949RP3+lsX0aEo/w6gCMPlKcizAnYH6ck4TUYYIdY+vuO9Ftk9r5NWIENI2YESLTEgW7xbGS6n0tzUmtVLjemhJApzChgoJ1Hi0xJPsXnOrNRq0wdbtHqFOnLEAQBtp5A3GO8yzVqZUFadbUZIhgY3MGAGFgdov2w/COqULudwns+Q8kBCz/X+qjKovqUl2KQFhtII1E2tEKCu4J+mFfSnclDUllcFqetNMrJk7XkbRY/fC38RE1K7Iyu7JTjUAJkGxLH+ETc+b4T5jPZgBQ1aQswA3y2giwiIJtPfvj6RmHY9tt+fsp31XNde6+jZUUkBOm7WOkmABeO15/c47zmbVFZgb6RcTIM2PsP0+3zfJZfNVtKozwbAliBB4B59h584dJ+H88Ax+KZB9QZmMaTYmQZA7xwcT1MEA6S9NbWkfxK1KdS/yvXLCQDEkkbhgYsP4rnjjDBDSqT8N1cQDYADgEzHBiZ8Y+f5rLV0E/CDo0a9Jn1XkAAz3i33xd03rVEEKVNDTMi7SY2IkRffE78DLczDPlHxr9ETazQYNlraHTKhZyrIAXAuwmIUbH+GdRtc4PyvTHDinJCQZJtHbtMnt48YT5bpoamatCqiq9mVpIYTfRqLEPF7EX++KsmtajLCprTsCSBG41XMgbgg9sSOBdMOE6XF5/KeLWTyt00BviO8eog3kEi0radrwdiDjvLZimryLobGSYXaYO+4BjA9Bn3qVS6kcekWuCLagB3nzi2t0x6frVk0z/GwNzGxiYJnf7jCZ/wBXHy71WEQZRyrqLFQANQ3DCQbTM/8AOLc1sFaVJ9zPYi1yO/vjj/G6YU04IkMBcAmI2m24O38sE9PoN6i5vMDe3/uAN7T+5kc5w4ijICAySinAgsAYInjvsfftiyrraoVGw4KtK+JmBG4545wdVpEhfiRzITUDE+kyDci3timlltZ1cLsYvtEmTET2jDBUtcIJMyl6oGkiSIu/BE3g2EcxjtsvTU+jmABftJ8Cdvp74IzbMysStNE7kiFO5JtsO5tgTKZUhtD1EIIJ2H8UMCPF/b9SBLhr6JrSAJKNSssfMVltMsALwbE8nHhpiDB/3C02gAg322P/AI4FzNaHXQNWlNJFrhbybcRbnFOS6qrk76QbAnbsJ4ETx9sD4ThcIgDEpp1OsoU6iXfSFhSDq2IkyFJIuBubxOKMtmy8kgholZ2v+o9xgHNrcFSWkC0emRaAdiIEfTbHuTq6AuuSWJgKdotNhYWgzg20SWWEnvZKgJxk2l19ROk3BhZJH2+3fDLMdVMBZkGJmx7jaP8An2xnKnUPVqTSwgSQRqBP+qeNr+2DzljUWzqrAam0yW4AI9O8bxt4GBY14sLSO+7oHNbMuR+UzTA+kEahBBFjwbcxhpRosoBqAhIvrJjteDYAjnv9w8tlqJoqxqMpUaiBfVeYHJ/rHbHf4p64cqlI0m+IHfSQTJMX0hoIubGb7wcdr/jKOW739YB+RqosVUBs0eyuzDIrEDMIAOC1Of8A5SfviY+O9ZzVOpXqVDSCamJ0gRAOwgCNo98THYOLvoocqCqZNsvULooVGINT+MC3zAC0nbbHtbqtOrAaulIqfQyBj5uYGnY2k3x3Uz7sj06Z9EyDpgMZsZiOOb4p6p0UVaXxabIjNYqT88cEXAYXvbaMQ8OYZ7Hn3Pey6AJiAjKfXaTGmQPjOpOorOqCNOqYuJifecHZrOOaTVcvCECVYmJOzqxNrR7bjg4wWXyFQNKfOp9SXDD3MRfG1p1/h09ZohiovLKYUjuJWQLXAnxhOJw9OmQWX8/xay2m9xk6ItOqasvSLimuoFdTrAUfxBmDXRpnYbbjC3JdEqJU/wAxtxtqB1KbSJYllAsNpk9r30Ho5yiKWkQDpVlEFWAkMABYb22+9ujk6tJgmhNKQpqF4kR6SEFzcneeb4QzgzMFje1vT9JrIzAlMq2XpadIcozqVVwsEAXuQNvv+uCcjmmBTSWKLJLtp92B0xvuJm5HfGeqLWqUg4f4ZUarDT4OkG9+8e+G3SKdWmrMWesjC5GkQfKhYIJOm08fQHUOAgmeh19DHJbq6RotVTZKpCNJJutvyHb2N5Bwn/FFJEyrsYlfUAIhuIZDxwSOTOHFLML8BWIEQNrEnYeoCYnki0jvjPDoT5p6iVkWqhKtTZXKtTaNDKIJ1KQOwkkg7COfRYGPDnGADpzvtp3zXqjjFll+n5Rqw0qlQFwQWWoCkDyDJM7g/NHgYdZb8FpQFMsyO7glWk+iwAlZiZII+tzGHmY6fSyaimPiU6UWaNRLGZV9t+DsPETiZbOeqmCgMTZiL33/ACFvGOkMaTMWHrz9fUIW0w+Dqhx+GKugEVtY3ZaVPS6zIEhrkWkRc9rDHGRpVaQgV6wgrqQoFPptq9Swwi42JMGZGHmWrVgyVASquzBW0zzcSPJtx7YG6vnqnw6p1qGQMVaACV0mJIEmbWI5+ooFabRB7+VnhxN5CQ9KViS4J0vJVfSRBJIJAFrEf2EYG/FfRvi0zV+ExcydQ3DLsCIBIMRzEXvGDKFNVqErZdIgcWUQQbCDz7e+D8rmqzKQVusAz6rNf0gtxt74kzltTxG/hU5Gloa6yx/SOlQi1MrmPmAL03Mgm02FxcdicaP8PV0RmWrUVXP/AFQVImSQDTJ3nxPsDgmp0KpTJrZTRrYH4lMgFKm8MD/+OqL3FvNzhRTziyqVKFZqlPSfhlTKkSdWs2AMfMDF5icMqvbiWmDPPSR/XX32SWjwzHZThkOsaQwpg7EBgBFiCLRMSNx3jDmhQ+XW6rA0ldMDuI0kb+233wjzn4gzEtTNCqrSCipDALI+YAeuReZ7XxDnqjP/AJ7U9EagUDK8cSpBJG8Xt7Y5z6NQi8CPIlND8xWm+DRBC6pkAHWTdQLCxggdjfEy2cT4hR2/zJA3+oI8dp84AfqGWpASNREQAAZ2Ora0bzvbAWey5DUno6SrEX9XAgBhLG9jb8oxIKRdOaROiINGhWjpkTEhjJBBAFx3ttgXLhaaspiVqTAg3JBkACRCxsNhOwwHU6z6FFRbc6vlg7ASO8A+IscMM7naaFTTphqlSwK+NpEXH+6LeYjANa9piNfshcCEXUVnWVKwbdt5BmLniIwryOWJILUotciLnyNxG0FZIPfYjpupW01mBY3KqCG2n1enb6Ae+IueBa7esbgX328gx9MY2WgtbfqsEiyGzfSaRLox0y86Qu0gerUACfb9hZn+i1EYGkoakQC0kypg+rbaJtHHbGnFFahBIGsD5mW8Ha897g8YoRhTf/Nfj0jUIYbljHY2v/bDGYhw0M8wtDzpKwrZRiQPiBlQyioZMkkS2oAeTBGNT0/JoMsaSVhTdZeXp34/i+UgydpvHfBtIUw7AoAeDYb8iDYkR23wbQyxpvHp0gQCv+kiCGIveOZ2GOhh8eGv4xw7+qTXbI4TfVZKp/lt8OwWC2vQQJmVQE3+W9+/O5Mp9RiG06lOkFkkgEgkyYgE3IG9sEZlfhvULDRrJNMUtXqJHMAAxHm5jbAGd6fUXLJoIRYHxKRMeoXXQd9rgDmRxix2Hp4hucclrapZZyZZyhFJvWNQNlkeqOPE7zcA4S/iPOKaQEqLsdMDe4mf4SLj3+uC8tmAUBLeqACSpBEiC0ixNzaRcCIxbVo06o0ONYT+IiSTzGmOb7c45tEik4F+x2TqzC5sBYGs7liSSfriYL6r0eolZ1AEA2uBbi09sTHfa5rgDOq5JBGyozfTqizUVflcgrBW+kH0wABAIJBmdU2m/FDqxpOYcqYHo9PNyb7dpE7fXDmj1jUWJKhgIlpW+kKREEA2Am0WvbCrPUApRyQy1FIcXGkzIA9jMGZGrvjzng6hUZeSSdWzfwzqF6h9SOIEDswg6hbfHWR68kkuFYOvrDTOswu/aPsIxR+IMsX0MmpgCeCSu0hjEcWNuZ7lImVLAlRI5xTTo06lMZkp1V7XWX0XoNIoNYy/wnmXWwO3zCAJTe0cn6t8sRVqmIVAAWLTctFhYC3qkzxzjK9J6kPhwiuEDAmGLHf1AEyeZt+pxqMpQEVGQMKe8eknmYPnt7Y42JaWPJcPLXp1V1LKWwDdMFyuqEeVWPSBYm50+8GFPsdjiZXLh000iZBBcgMSIubg7kQdNxfeDBUdW6jXVUWjT11FkAtFgwAIKyARzf3xRQrVKIq/HYGnpDSAP4BMEmLnYC82GKZa6nYAu2H06pEuzRMD2TrM1qwq021JTpsYKuGOpIjUCLeqYIgRY7TjTZPLU9dNkaGDAm9iDb0kTF4H1vxjBfhDPpm3Gqo2sOHFJl1BOD8PiPtE87neV6i0WNP5mBDqQomGvqgbwbG+8bY51TDVWvDo/ib97280zOC0AG5XP4x63Rek9Ig64gNaDs0HiLLH5c4xeQGhVLy4YFh/tuQR2YWBmBZtrY0P4l6jlxRrFKVM1BFRlVo4IDC/pI1FogSNVjx8+rVs3WRVSmKKAASzQW83vFpsLd8dDM6u0OLh62j0/aCnlZwgFfQB1NKdBxVYfDq7qWClWgeoTPEAjciMLur52k9JqaaVLKYlrEQST3na8xvjIf8A0pmVmo3wWIEnWWPpOzXW45x5TepQ/wCvlFamRdqayY77kRvuI3wYpcIyuzR5fRaKgBIIhaPJ5umwD09QLKFhdgRwRydwT7YadPzywPVqJkEkbn2mJ4/cYxOUydCpJpVNLQPVJ1Am5DA2Kg2J/qSHOVy9SlLVKq1F2BCidzMgTaLxEnEmIoi4zX5HVU0n5hceq0uSrKxVhMK0gqbnvMg+08Yd1MwWkUyQYO4g8glTsAJO8b74zHTswEIZHC6iAQs9rAqR9YweerOj6VfW5n0aoAj1E3IAXeSTGw3InnPoFzgAJR1BuUR1HqFVBTDItRSo16rQ0k6pE/7RJ+w3wgo5enmKhay1WP8AluECMRBaGY912sZBF7kYM651Fqqlaqy+3oLBDuIYgw6juIBjbHtHpeW+ZhDPyBdDYAow8wRG0HscPDW0wbQ48vxPeiSAdUnzfR3AbUfiCmQhBSGUz3U3adhABjBnTOmsh01R/lsWCqmqSZkTI9Ji8Yu6h0P0KTU0y9mlp1D5S5ZjqIje1zv3qyvxX1Uai1GNPU7VlqGRcnVpICzFvMfTDHHPSLg63lEfG/K68Hw6Fa+TCVVJJUMJUPDKfIgm+HNDqGmjqKar3YaQQbzO0cbePrMlRpkFQrFyJOkSU1AfKSNMTBBFvfCjO5FlOhkrs1yWUFQ6iIMCwO3i298QyKrsrtR8d9U0va4QV11zqrAEKCdSiCFPJiGPYi4IuCI5s06NW9NNksYjSYMkXOwLCDI3I8ScZWrl9CAMai3HoamSL3EQfHB4844y/UnovqLQ17iwItZYE9rb35MYqfhODIzX5XgAQQt/RzwIj5hqIBjm8g/6TF/InCvriayppOUK7nSYm1wQIM2vbaMVdJzmtS7UkEkNLNAaflb5TB3N8Ma6SL0zZpIUPq1GBZo0mN4Nr+DiBrDTqafCAgAyENkczLQ5YNu1gBG15Nr7+2HFCn6zDSBwCIJ8je897HGOqhg/yVKdVZE6TDAgkO3AMwIHmx2wf0DOyJcAECdQG7cX7eNsbVoRxBG9oItyRedpVajOuhYJ0qSRItf0m8EgBoAOx4nCLqGZLUqXanCxNjAsY8898Oup0Q1ZKpLdudpmwBBAn93wl6qgJZJ83sNr7bzAPme+Othq4e0N6X5KKq1wAjv8od86pp+iAwu+oTqP+3gWvxP0x3mfxGFTQiendm8mLqlgfuPGA8xliADDFYsSI99iYvhXVpCbXM7eDsRh7cPRfBjRedUqCxRBq6vUa6ye5g/UMJx7hPVRpN6n/t/tiY6IFlKVqcnQemtWoCAjVHBWxi4ImRBHyi4ExuOEn4lRQdFKpCTJZpmZ9LLJsLTEcH2wblsyVQJJAvaR35/LCyo4rioUAgMVZtpK/wCkfriTxSTpYKnKNilvVaTPlYDl9LeryBMeeAf3Bz2UzTU5KQODYG3YyI/4xqOsO6KTTYqVgW3O0T9z7/XCoV8xUZa6UyQhABVPTNhH1P8AP2xbh3cBkCD6fbdIqCH2N0fkqTqTUUaUIVmWD6dUkuqqNlCzYTH2xvPglaSNTM6hJEMC4g2+GRIJHt+uM3SyNd0SvUpVIiahCsvzGVuL2nc7ScbnJZoVmCGBK3Uy3EhrXB/3A44ePrTBG0zHT5VtOQDCytPqrNVJsRsABLCN4G9vIm3OFn41qfFppoPlg3psAYgECeTveLXBAf8A4k6aBDmm4ckTVLKQeIJBmeYggwfOMhl1ObqzmGqfDEqtQD0p5JiPfv8AbFWEFN0Vm2y69jX5S6jjlyc01/APUlyatmWADE6RqEgrafO5AkfY4O6h+NqtaqBlEIYtq1aiDJUIYMwo3lm78YXUfwVXDGmzaqQvqG8+FP7jGv6V+H6ZBprRCMDZ1IUsO5MksNQNjNvGKamMpSS05jtG3wUgUzaRCSfhzoFOnVNRodwSKiPfQZJaGJCsxFw2ruNyDjTjKrJsCjjSGWCL7i06ff27YgqJTaZYVBqnTfURvpJMjfaedsU1usGw0RTf06kWBPOqxF5+YAb+8cnE4h9Zwhv171VDWZFTm8g9Smqq5JpyFkFZXeJ3HHjEr0GdgwXSqjTpsogC53mRPA+2Oc7m0pEH1MLbCJEsBNouZ2P9MGNVDKrOABcByQSsx6QZG+0j64EVaobxXBTg1k2WRzf4aWoQ8mg0KdQWNwRJHvEm1sCU+q1crNKuhA1FfiiSp7kCwJ7j8hGNVkyao+Hr3W50zax0jiYiTPbbi3OU1qZVqXpLKAhDcQYJM7z6jwQSMPZij/CqJHx1n9oXMgyz9rMZLpyZpi+Wqy1JfiVGLFTUA2UAiNQAb1WHqAvJIf8A4a6qhJQwKytBWvAa8dxIKyRaJjtgbP8A4Upsqilpp10v8RDG7bsBGoQRvcQb4RZupVZ//uwErMspUZCBXjaWtDzENA0+BY0Dw67OE6Wvr/Y70Si97Tfdas5xGqkHSRcuCDMD/dt9N/bDRc3EFUJWT8MqIm2nUZBG8+beMZXJgKhcFIcQ6uCGWGAKliYmYBEe04ZZSqrBUCmQfSheQh2OkA8A7ecc2ph27TZWB2YXC0FGqxTRUCyR8rRBP+oSDBkXHBwuqfFUqaILMpk2lVuBcm8GYg/TjAFbPUlZwW1P5EkTbbe3Ow884ZdJp16rAUW2YNAILcfxGQBbYa/c43DU4Ia4SCesX6JVZuUFzTsqeuZCtlwNeYYU6hGk0YVVm7LIBJHzaRcSfOAKfWhTVqdZRmVBgfxageBxcQ0giDIgWnXVun/HoH41ZjqPqC6BaOSVLkHYbbcYxOYyz0HNKurVFT0E3YabwzKTK6pVpMqdTD0zbqPwlF5OUW5D2uo2ViBBRi5tCp9emmR6dZAEgREm7kSbnfHNXKh10qabAAsoLRwJMEwT5/tgbNdNVE1U0kbioGU02BIgHSZDCYt9oGL8jX+SKQVdJDCm0zM7zAEkXG0Xi4xJVoupGx+qvZUbUFldkc41OkSCTSHzKsaxx6QBcQb8m0bmdFkupa9IQMQwBYmmQCpvrFhcgxbkbRhFlM4Ph6qUioIEwFBF51cKYHF8E9BzS6TOpQZ0kmPX8zQp7mTGx9QxDXpBwJy3RPZEkorqnxnVlC2DwtyLAagx/tjP5au9A+trAxp1QRcmIMSPEzjS16pr+kHTb+EgntcSDH3/ADtnevBneBpLU1MMDvwZHDT3k/zwOH4uEgde+qBjiLLUGnTqBDqPqAi4249J3P8ATAmd6NrtJsLGeN72n+e2FvRepLQpqKqc/NuImLLH134w/fOI6i4llMTKyYnnveNt8Jb4tCpbRa5v0WRBBGl0A07Mrn6WJPGn/nFa9NViCrRBj1WAMSRafT2JHN4ucFUssABUVjSqAHUDPfYibEQDYbkY4RHp3AFenu6skQJuL7e68iMddlQtMBydUptfq1ZfNsA7CWMWlRIPsZuPOJjRt0GjUOtBCtcQ5G/YFpGJi8YinzXO/wAV/crNB2k34tP74/XHmUrsR6wqkH+A/MOP2cVZnNQBqZ4Bu2kEL/uIiY99vOLqDfMylWWYE258AeD9cKLeG4XgCHKyvR1o94MGdRsABYmLj3xf+CswUq1KIpq9Or6lKkMVEcAbKYPq9tsA1A9yJ2PHzWI4Pv8AlhAOt2pnTdTLSSSRq1aQ2+k8gzg20HVabmC/2+OSXUc0OlfXEqAsqVKj/Da6kliTHAIN9uT334BOeCV6oHqFJohSQzAidQBMsAJsO2M90rrlR6a60Y6mYq3CSSYvuBt9MP62fpaU1qVWbmxM29YB43ne2OQ/DupuyuE7W79FU24zApjkOo0tQCeosdOkkrvYFmHynsRzEb4zg/DlanmnzFKr8IayDCKwUWBB0GCTuJQSYO+O8t0omtVZWUSsDUhPJZo1G4PpMCRbB3T2f1AU1Zt9dHYn+cxbGj/pzGm7UAGevnZC5hcZdsj87l6wlwzEHYi8z/qWBEDxeCbbYsypNNwpq6mYemB6XHvIAvaw4GCOlKDR+QKy+klrRfk7+NiJGF/WaTSFUKELyDPpMiwBU2m4hhB/PErXBxyHry772hNnmU6dVAhhrF1XaDI2HAkRfxhfma1KkLidRgKVPqAiQILAET4niccZWpohHGi9iLqTGx7EGIIPG+C6NBaZgEtTYbt6vVv7rsY3mMemBDr/AH9ft8IVmc0aTVXRQVSNSze5F4vt5wzybhtNjABCgiCRFiBG/wDbzi3q3RKepQrQwsQFFwdtP7P0xZTyLBShqbcJAvA+aPb74szsqMblN43WNcWoWjmSlOmylpUlXiN+4vBB37xgTq9aktaHaSYJKWtBXW0HuDbsd7DFGeoOWA1BBBsRckcWPa15iPbBnSumF8xWqZhbRpCxO9hc2JIm3nDG0mAlxPNa4ugABG5XOy5pgCBIvfSgIBEW3I9oGFv4vqJVpmmAXbeyyf8Axt8wv/fDXLZFKWo6tIIACE6jNyR53k/zGFfRKLVDmKrNGkH+JRJMnSZFpgdtz3wFOkGvzt2j6rC+0FZXLZ+tlqZo1Ub4dVpDETAnS0AiGJA9ve+D8v1KgpIK139O7IbRf1DZtUXJE++NHQyaZhqitT9B1EoeJOlCJM8ObXkzzjL/ABq1DMRUFSrSp2LL8wXYa43iT+uLWVW1MwAh2pAOvLn8pR4YE2+Ey6P17LEkMSoB/wCmtJyAt7kLzOnHQ/E9NKutaugq3pIUggdmlRqERYi2D+juruTRKPGxJ0MsmDTIjbb0mN59mtViDoekt9y23JGk3M+Py3xI97GvnKfqPwnBxjUfT+0q6b1ylUY1DUqs2qSVplpntu0TwNp+uGuf6vl6zLUp10apIUq4hgAQAHSR5JHkDvgKhFJyxGgNJUCWhh8wB3BNmmby1sVdbyiVmC1dDRxEMRpne5gWta+H0MSxpIy2O/eqXVY4w6UbR6iBrWjrSk5YshMoHLXBBHyMCIi+14IGEDagxBgSTIBImRbmCu/t9cBJ08UmYL8bQFuUMMpuD6dmX6TfnfFGWy4NPXUC1FDRrMltgRaSGFwbRbvhtQ5zJdPp2PuvUyGjhHfytR0ugPWuk6fmmYvGxAsY/TDam4TS8aRtJIifBWx9t8IuhdQpBSiJTk7GbnvBm0yQRMXw9oZVQtmbS3qCna5nRcCy7R6omccfEghxDlVnzWOivTMU3Iga1MkArvsWBPF7gxG2LM1+HqbprFH4bWbUkn6wpE73ttMXwnzqLl6iNQ0yb6GnS0TtHMzv42xX/wCu5liAQFU3ClSpBiCqGSWEjxc8DAU6biQ5pMd7ITTmMmiVZlAFZzUEmRBN1MmWEk+LG9/s46URUpxrAJaVHaAZgagdotY+MVfHLkIUgi94mdrGBzuMFZlgp06VLTBnmwtIEDmZmcVu4mwTBRuaRogM0ah0gMIF9hAO+ne4kzMkmMW0w5GnSdM/N6o8kBSBFjsMC53M0lEjQCDBVIsbjcHUBZriR33jFtClBAFNWRYKgEMW2EUzHzG0KBv7zgy10CB/aNp4df6XorUxZyurm7fqDj3FWdakXJaoyHldaCLbQUJGJjPAJvfv0R/5IFp+PysYadJgyMTZQDJtc+nUN+19r4aZTKAgKsW3A7f23wo6fmHZjASfEwBczqA5MCIwxqVQtygmBcGfvsRzi+qHTlXOYW6r3NkrqkGNJ3Fjbz4GMHRpSB+ePoebrKEd3JKaL+RG4/fnCfI/htfgu7BiTdFtqA4NjBkRzijCYhtJhL+YSMQwlwA6pz0LJEU6ctI0AbGII7RH6YJzWZoUqWmq8jUPVBPkbC+14xVk80QigGRp3I27R52xnuvZylUdVJdmVo0J5FjcQTPHk4lp0nVqvHMa2VT3BlO0eqc9N6gtQKpkKD6JESZ/1bmY3kHjkY0GTz+p2pVAi0yRCmowUT/EzR32kG++Mz+GMlVamEYuNSsIfZIP8IJEbE8H8sa0dGXQWqOUdRALGQQBtItfkQYPJscT4sUWvLSfKPPVYxz3NEpicwiSaiwCQCyNq92EkWkTIAPjvauakkqdSKBJE6lB2MCxHOoGRexGJl8kfh6ah+LpUQYEgTIjuAYuRYHEzIIZNVL0k6gygMVIvxJNxMGRbvAxxyWExv3zvPfmZvZLSajH4eYI0NJSoVZSIIhbgAmLau5i/LDKOdLIhFUE3G3qHkGQcI0zirWM1HZVZnKMYALbwIKsCZPEbRhmmcp6XOrQweQRp7Agg7Ha5Bm31w6rTMAR+Pzy0WhphMqiNVUhQylGgK95IHDG4sfb23wAPiUwuoGSJjtb2vtH2GCznGBLr61IkkESGAi4JMi3Ec4mazDVER0ZCVu0k7cMvF+cJpZpyxb4WAEJZm88lQAGdRU6bWA4IMbnaMEZKmYVmaVAuBBtfnk/1wh6xXdaiEMQYIN+JEcbTf64cZAgBD6o3g2+xFuSY9tsdJ1LI0EJrKgLcqM6kirAaW1ELeBwST5Pi+BWy3w6DBKagltMnYO1ryDYHTfx4xVnM2jNTHxCC0iNzO3kCfeI23xc+b0qysQ/pghWAvbc7jtY/nhZpVYAE+V/0lktF5QVImnR1Kxc++nUogEqJJkRE22HecU184VILaviSQyqGIKtEgtE6hA33jzgfp2ZYs71qjhUK6AbgEclvmXfttvODKPVaMsuulVdgWmJmLAW/pxhj6ZY4giT07hYHZhIKX5tUV6T0StNmN7WJjVJWxIYSLRfSO4Lx87UI1eioCCf8v0z4AaQTA2LDC3NaJIlQNSRyFOsSLceq0e3v7mOoCmqD0lyTELdRP8AFbtGMcC9oAE+f56L2QNMldNoenpQxphgWBJBk2PPeR7jFFOsarGYGndbGC1o7AGN/IPOAj1Y6yVpFw0qZAIZhyA1tQ2v7XgR7nsojKtWWTgqjkhgRIUNp9BnYQReAcObSizt9N158uuNEwA+eLMLkL2Asd9pn3tzhSmSmX0gUyZMqGNoOoEXjclQZ39sHUMuiKK0hgwGti99ItpuSReNwDg1uqEEFQ2j6c86SRa/5nxjWuyfxSS0oFumo5DKQtQixs1OpEXPa3sRbA46m9Iw6wRaNZg8SFmPtP8AU+hl3pqTqLUidX8XpJG6Hk/nz3wHURCQVIYAkkkS4nY+Y50ntvOBa+bOMjvuD6J4EXGqvy+YBGrVKr6WBPE2021AjsZ+mOs0ZBkEgGRqfcfSLg3sPpgDKhDUZX+HrgANBIN9hyG7i0RPGDa0wUSdAs2o7NvCsRe45++NIgomvOw+n4RQr6EDrTdWvBmYixSYF4Npn8sXU88rHUVhln1GQSO5mBN4Nu+MzmMwabFDdd9Ngbi2oL2P3vxjR9G6u5pgVKSFCCikRFrlX1wIMTZj7Tj1SkWtzRP4WtriYHvzQlXqiAFdPqF1ZY+Yi5MQT3G+AK/UKfq0hxIv4cbFYi0e3txh7TyNKoxU5dk1D0eojncCCR7+oX2HGSSjMgSb7zP7H2w3Dtpv0m3VKqVatMzzXdfq1UsS1Zyf+4jawsPGJjx6qAwAsC12cH6gGMTHRBCjSb8O5qsKYVaUgGG1Ldp7bWiLmfpzoWUFiHWBFv4Qe8X8xvhbkqtasgmzidYgAgifqAMMQkBvlJEXXf3O5/MYkrkF5NgeippiGwuHoK9M0kU+r0AsWiDuQTNxf6xi3ob/AA6nwGFkEK2poI4tse2qAJsMD5jqj001vpZB8yoL8QZJ72384bUKi5ijrpwT2JDfQ6CYP9sIqZgyHfxO87rwAJHMfC86hlHioaVMaztMANbc7gx3MYxvUvwxUpPRALVDVPqOn5WkSSb2v34xuaub0aUKCp3NpA7kH7YKoZosliYHcrPg2scBRxdWgJER88u7LalFtRKqLCnpEFwO4PHDd8FwGU6iGdpIMQF7TG5mbbRFsFVaIa1xMHtPJgbd7D3wOaGlrzH5YR4gdfdNFrI3J1CsQ5VifSQR7eoHg7fsHBT5qoFNiAR6tSmBf5hG49uB3EYWZdV1DVOgMZYqTGxiLE78dj2xbncwcuVqUAGESyvYGbD7mI8e1lPpEviL+VvrsiLhEobrFakzmKQAtqKwVYkAysXg9p3nFOQWncjUwJ06SbifJi3vtijOVqlV2ZfmYEsI++mTbaY74uylQ+kMig/6ibn6x57i+KS0tYB7ShabQQiqFRxYMxB9IBKkkcwe/HiBfHFPrYoGoqhiyCNJ9MggflE7ePbB2VQ7kgiYtY7cXANvYYI6n05a6lYAZkKqxveJH22+uFCrTz8YsgeHbLN9a6qtY0KiqFmZXtEf1jBNTqTounmAU4gf6tXET98ZzOZSpl6gpVVgkSPeYJ9jGCVR6s6iFNgWO3y+lRfsP546xpsDRyUuYpt0ykzkNU1OCIBP8XkjmYtM84bdSIFE6FEAWQEgEnYWix2wHQUql3sBcEAWibDj64D6vnSqAyRTBERDEmOQbad7HvPbEYd4lQeab/FsobpH+IqkEkBQ8OT6dx8sARJsNuT3wZkMnRLkqtNaqDUrKfSZBDQ1ha42ET7Y46WTWTUzD4akXKk6oF5DWIBAubSNsG9EoFKYphCB8w4kxfe8zb7bYoqVgMzT7d+yBjJghB/4xK1BqaoCdIVSq/MQDEk8TAJJva3OCURdIWtrSpAYjURFzA+ITDDcA/fDOvl2dt7afSY3nx32n6/SvqVIgpUaIujACJ1RE77MoG3PbE72axYbd9lPpvMgFcDKUmgAQDteARwbAA2vax7WxHyMAabBjuByNyJud5I7iReZJSitUsSNDAhQYsbW1QfVb63OPGpEnQxLe07zYxMj7/aMRyQbkqkXEIbK0gVPqjUxDaTAYC5Qj5ZPGoeLYTZnp7IgdWc09QsLEDUoNx6R7Agjxh2aAaJGq0er0sB3MwY3UnvGAuoU2A/yyXU8MSZG5EHixPg97YdRfxwCk1GqzI52o+gIHCoRyTA8ibzcSb3wRnaPxgQGYRdVsoMD5VOoE34kRbtgTKZKEYowp6lvYQDFzBELa14PtfBWWy1QAGs4eZUrabWWTf8AlIvhdQNa7M0gR9UTGyIKU0XFWVFFQxi8W7fNbx6jte+ItZqb3b1TpKt6jaSNJ1Ce295EHD7MURJamxpufmC+qRcG38PNh+gwFm+nDMGHJDhRFQQbzA1aROnaORtPZjazCb2Hx/XkvZXgWQ/+Eo1F16VK2UgiCGJsQQQ+9oM9u2OU6Si6nDFgoPpYEBTa0wdXiwxXnOptSARD6gdLVAu62gR8s2nb9cUZHOvX1TUAbYliF3tYRpuZwzJVDS6bd9815ppucOaaZHNvT0LYusaQw1NF/SsTEEjYiIwRncjSqxVVkpmRrIMAAzuODNjBsTgLp+YQEoy649RXRJDTDbH06e9t7Cwx7mc3Uou+unI0sAhmCrD2ncHf7YBjXB8tEH5W1cl5SrOZSoHaWY33JgkcW1Wtj3AyFWkqsKSYFrCTA27Y9x1AH9FJlahei0TSpKpBKgT51E3mJkzJvthpTrgEksoBIKyYtsRYT39rYSstvQop7AgPE72YAXPviispBIadII2Nvz8HcHCnURUJcTcrPEyiIRnWq6UaVWAHDHYnyAVmTb37nCPo/wCIEpFopGW3KsFE8WAAA7/yGLPxE9MZZQkyzwQTwJMx5thBl6Y944xfhsOx1Eh+5+FPWrODxl5L6T1GtR0/FkFz8qhimoi4GtSQzHsTBjbfC/oGcqlVeoBfYkXvsQORBnYcYadJzNJ1RKLUToW6EFTpIAtqYnexJnffFXUaBOnT6XnbcQN4HtA/4xyWkCaTh9dhfbb3Vl5zgppT6oHMISYiSdxzECx7YJViwOqdXbxbjfGeoUainWoi94P2Fxx37Hxh1RzKPfQdRmQDIBHkW3kcYkq0mtPCjDpEHVE/BmDsCTe8g/TmbXwxPSadQK1TWxa2/wAttwAOOwwmo0StQOpCUjGsRMET64n6GOwPfD2nU0lTGpTswJ23nsfp+mHUGyczjI+6XUqQICzz0vg1GBEgbGbj87j9MW085qYJOpbR6dokCBue/OHOaoU2mFBIIuLmI/incYVM60zUZiCF4EWLAR5vI37DGVqcGNT3COlVBVrAwXUgEHkQRbc7yLgQP0wblW/ywDIIuDJMjefUe/vEHCvpecBCEr6mMgEzFxYG37OGddwiEatKxZ+V8xaR3xHUY4HKRumhwIsqszn0NIs3wW2BIMEqdoPE/wB7YX9R6b/iaS/Bc6kuEZgNuRve8RaZibDA9Yhw3w1nUVNSmI4HzLYgHnUpuN7jBuQyRMaQpiSS1ysn5o0mRFjF574upt8ODOhQG4IIQTdHrt8MvoIB9SSdxIFyII5gxxvtgb8WrZKRZVJMkSYtN9URz732w8yFSQxkkjsBpJO0CNvphF1zqiCoi16evSNRYASfmFhMRsSPAvzhlGTUFtOSQ8Q1H9IoEZeihkckeSSR9yZw2pKFgEnt9f3P7virp1VWCqWiVAgrpJtaZ3juMc5uhUVwAARwQCfznzbErruJO8pjbQiaRYHYRzzbfxtjuv6rTYzP1+lv684FNV1MldxcT+WKK+bAI4n+GSL/AFwNzATc7QJIXlZT6kU2tLDc2vKjb/uUSZ2wPTzJ1HVqML6SGiCdjPJ5n2xS2ZJeb245++2GFZFYAiQY3AF/JtveJ/PDXANAndbTqZjZGrV1uQCGeLA+95O5MC+354TZzMMKrNULKRK2WYBjfjf74Y5LMROsFlkAXgrJ7zMT5x71iqvxIDA0mWdOpiQZ0kb8HYz2wukAwmyKrxQleZ6iGQLqSBsdMFpN/E/QWjF/+JZ1EqAdIkq2rVFjwbnsO+2E3VaFp1AAAACL7jbx2x3kXCi0vBvbkm4M+LjFfgMLcwCR4jmmEwrHSZdiswQFtPFwb98VNmPhqSAdRtfc78b2P99sV5jNowBUANMXXx3+14tiukHBOmfmAMCTe/7BscE2naT7oXP2CW53MPULFrk+o335mNufzxTlDAIAjUBq88jeMOKfSgQRrloJFiNokW3JjAzZAoJYzIA3Ezz47Yp8Wnlgd+iRlcCuKlQgWYgmb6u5k7Ri2j8VwxlpWTe09ovOKFJgsdwJ/dsGZWgxBJBI7Tp42nv+VsLL4E7rRJshxUbljPN8TFNV5YnVF9p2xMVgSJKKUH08ypU/MB+XFxidTFUypWFF5GxMxf8AL74S0KjenSDq2Hc3+/bDqhLgBrav4iNiJ0ieVPHvhT2FjsyWCHiFmeq1iWWnMhBt2Jv/AEx7TQKjEjjfzgRDLk73N8EZqr6QMdcCAAowdSn34Oy13qETwP5k/wAsPus55kokoxUmwt3tuNjscL+ljRTUMPSBfyef2cCdYzQamQCRpiY9xvftjjvaK1fMRv7KwP8ADZARXTM4qqFiSBEzyLkdx5w16RnGKAg+sEyRJgCLOI549sZ7L1BawlbjzafbB+WzKiFRIeYdieLi3n+2Br0QQbd3QsrEG50Wly+cZWUiDpEgyODsI8ePpgmtmgG10rIT8jWg7mD33ttPblJRQk6wrad2kz4md9/5/XDCkNVwY5233MDjjEYY0CCF5tUko6jn00wzfDaflaxM/wD9Di0jGa6xmozFST/CAY2Ngo+0z9BjTikrKFf1d43ERt2N8Zrq+QDZ1KaRBVYBHgmDFzxj2Gc3OZ5FFIjqr8uxgAEGBzt9B9OfucNsqUqDTULOwUkXMLIgwBvIgzxgWll5CtCiVMxfY7RHece5gimrNfXpOx8bTvGAe8kxuqGuaEq6YimWUQBtvYTte/3wSMo5qTD6FMiGMTG+mTPA42xx06ybc4i9QYZnTNgAQP8Axnfjef8AnFjs18vIobbq5zVkMdoBmJAPj+f1wozdP4mY9epflB7i39caWiJgG7Sdjsbf3wjy6CpXNjd/yWf6YVTqESeQXngaLRqwK6WsNgeO032wwBdVBDSOx5G2/NzEkYVUCyWI9gZ9+b4Ny6KxCldr/qSpH7tiAmNU8AI2rWQqdQI/7oG/aP5Xwo6qiIV+aDMSOOCDO14wbVhLktJ4Mx7nnY4W55i4UJIif4rRA3kfrjWAeQRPY6LBLqdcF7WHHn99sOMv04lQ1RiNWygx/LiPbGaztF1IIZTcgfqZiIw2yNCuiF3aIFgGBn7Hb7Yoqt4QWuhIpWdojc0HQFvTFuZB8dj7e1xgA55XuKa6idoF9+4j/jEbNrEF2C+FsZ5F4I98BtUUH0ubePrtjadPnr6pjn3XObpgqwO38v15/pinp1DU9WWOoQeLmBffmPyxXmqsqSbDxJBPubg45yTk1nIj5QZuRu19rb/TFrczGHvkkOglFypdob+I2vaw4wwyNlqErqAM7eOP2cAdNoTmHSNTajad7C/j3w5o11FMRAW9he5PBwjEVCBHOFgA1QOYNSzgabTftiNTAOl2n06piYm0e04uzlECTrDLAgie4HuMD5yVYKd7gkR3Iv8AafthDSDoFpKEzeXgDSbX8fe+G9JXFJoupDariYAJn7YR9WrHSNUSNgPpx9cHVc2VGmPTGn/uB738n7Yc4OygrGOEpWzAk3B8nfHuKahEmBAnEx0m6BCSklGF0kfMAZMxGwHHctix6rIpJ4nj7f0nx9wKLAG5NvtPf9cc9QzhKlTyZ+m+HeGS4BTl0NQCCCMHmlqZQe4wv5wxpNLLf9wcVVDZJYtKDFOewk/XgfY4AzlENqiQN4P5Yo/xAsA08xtFo48YNoZuAVJInefG/wCWOYGllwqsocmnT8khpqSGW0Exvxbv/bCnM0iraZknYjz9N8Nsrn1UaZsZ5/fnDbK0aVqhgvMgmPy+sYlFZzCS4aojQL7NXK5k0jTQUyoaQ9tpAEcfQ/TDWmEQ6JBYEb/zk48oZlGIY6JvcROLGo0QfURO5JPPeNz7YlqVswAiITRhXCS1X1s0iVF0iUAvI5Nok34xm+oVz/jyQBZQAP8Aw/vh+DR3Gnz6jBi+xO1zjstRZy0Uy3JMSeN5wplQMm2ohGcO4zdV0E1AuoWARa/qm9u5k4EzdLWjQt9hNoB3H2nDdMylgCB4Ntv2cetVWbEef35vhYMXQtwoEElZqhkXUyQIuLn6bffFA6LUGaWrAZQLkHYhY/n2xsUKkSIInbn8x9MdxsbD28T7+2HDFET5JzqLSFnGotqazDtFp2gbfS+EvR6pWpBkMAd/O/6436nuRFrTP0EY9qKps0HacA2sMpB3QGieayxzqq0EyLRO0idzNhHnDTo9QViC7nUs/wCWsi42LHfeMFv0ei+6g+1o+0R3xTT6TpJ+GxAb6/XvPsf6YBwYW2sUTQ4WNwmDtTmyazG8CPY+f5YHzOQpXKgbX50/TC5+lV9QCVQSDa20/v8Ad8X0MjXACyDa8kmTO9x9PphRonUO+U7xYNgUkoNT/wASy1TI0+gEnkyx037Lfzhq+ToE+tB649QNhxAgngT98Cp0Cq1RyVULpkMTJZremOBHP9cEJk6gXSaLEAEiBsYsd44w2sNC07c1rHNIMobNZIBSoa03224iThXmMqlNW1TE7mBud59++NJToFFJakztBG+8/TgmfMYR9TpuEJamxlwNIHG8mO22G4dxJiUqs9kwNUPWyqFKhQgWNj7d4A4xTlVK1QygAGnpN55tBNu+LKtWKTrEA6tx38/TCfKsA1I9kI/l/TFbQXNN+fwlGJRmVVf8Q5aAJJ5JG/fD6G+Eg0reIsJJ34E7R3xmso4NWpa8ED6z/UYeJmz/AJYv6Rz4EAbX3wGJFx5D4W02yFK+XNxsdSrB7kEgR3scL8z6WWWsdxyLwwjuNsNVrFmVQYBqa5FoKppBFosZ+5wr6mrNUCmSApcfWHPi7XPvj1LLPolvBaYKo69V9VlAhF27yQTe8yPyxzXzV/SxVdt7+J/fOLc2UexJnv8Abe3ecLnp+pQZuJn6x/IT9cUU4cAClGxsq2rX4OJig1I5/LExfCGUvo0P9UEeZ/tbC9qLM8AEKLCf53w8p5ZjtFu529sdJkuDEb7H9MeFcNJXjSzDRIx06pws8z2/XBK5EqAxbYg/sYc/4Ai11ncnt9ojF65OTYzPgH6QL4B2LJXm4Y7BKCyG+gT7e+OqeZBOwHY4PqZO0rvG3nxFseLlJswI0zso9rk8YX4jSE3wXbodK08CR4H77YLDN3+0WxdQyRjz9v1wTRyhIkH6+3Awl9RqJrCNUGmYYR/TBBzDH+I2+mLv/TTAgzPJ/lYnsbRgmjkL3uew/W/54S6ozVNDXaIFsywN35jf92847XNHaSDwJ/l/zg0dLE6TE/Q/aDffBdXp8HTqEE24ncRe+2FmoxehLEqsSJ55n+WPRXMwDJ7X/TbDOt0raxHYbzvx37YvpdMY6oEmLgbR5m8i2ANVi9IGqUtmXGzG3b7Ys/8AUX2DkDzb9fp9sNV6YNAKmJHHJJgAQTvffzi3MdJULp03FySbE77NEe2B8Ri2bpUudrEA6zHdj9LX84h6hVEgtJ4Jk2nj3wzTpsepdUEbxv3tuCCfa+Ccv0pQpLBiCRsRMX3tb8sDnbyRZ9pSdM9V/ibmdv6cd8XJnqy7WU37AkzJH57YZjpwgmY7AxYTtI5xwlPUYgmBuRaOL7b2wPiN5LPEtdBZfOVJFyPbt4/l9sNaebq2MwJiCN97Qfz98eplFO6DxEzx9Dttg3L5anokKdfPvtABsebg/TAFwK3xAULTztXnuJ0/LM7WG3jFpzdSDBFj34PEG354vanvqsBwTsQJ2tFo7747oAEyFGmATvcdzzGFkhD4kCy5TPu0xpJsLX847GdqSZWY358cbYsqZeLSRFwTcmN4tO2xnHppKshZA4JF4/Qf3wOQIS4HRUtnZB9A97EQe83n+mOPjpfVRHmVA3/vjsUpsI8SeBtPb798esTADEwswOx8HkeJxkclgIQr5TLzeggaRqOjcfTbHS5TL/8A6wIP7/4xexaGZZI28D3/ADt5xyMtcnUpgbx9Mac3NDmgwqm6Rlw2pViCTZp3HaTGKH6BQYydYN4M99xE7bfbBugTpkXkEz/Qdhjw01AkGYPJj9/843O4XBXiQlv/ANI0SJE3G878iPrgWt+F6ViDxb2iOcPKZIj0yP0jacUVHAGkGSdiTv4vtgvFqbOWZQs0fwgnc/cY8w+SoIEr/wDMD8iMTDP8iv8A+lvht7/awtKhpgkwDtv7Wwxp9OG6/wBL/ffExMU1XuAlGCrqeRBm4tvbY+/OLqHTibqTbeO3cEkd8TEwgvKIOMKwdMT5jtEzefc/mIv7YvymQAbUSQOYvzbkdvPscTEwGd0aoqgi46K85PaSFJ+W2/ewkCP1xYenETJN7na4kfTc4mJgJOWVoJLgOaKpdHGoAGWYgL9THOOVyAUsrFhaCByRtN9t/wAsTExp0leImplUbpxglYgwNRMmb2NsHt0wiagPpU6dVgb3uPM8flj3Ex5tz6KVzzdBUKS6SyiQrAEzzYiRvcWti2nRG4BJnYQPzJN7Y9xMA+y2o8t0Uy+W13gXtcXEke/5Y6GTWYEg3BGrm/cEcjExMeGgKJtMGTyXX+DAcgETAmAZH18bfbBVXLhblrASOLTHbExMEQJPRa5ozR5LxKDSIsCNgBMR/SceploK+mdQAJnvYbGRNu+2PcTGRKTnOYhdJZdNjaDYWItYgT2xSlEwYWeSZ4HJ/I4mJhf++VC3icVZTFyNgBfnxAv79tsRpJ9ULEgCTwJHcXxMTHhe3VGLqAklS0xYQO9/YY6zLwjLILJcgCCBtBPP0xMTBtEgDmsaJMKyjRmDMAWJ2/rimoxWbh1mBIj2P67YmJj2UZZTGsGaFbQUGdfBgRf7zsNtowLmFEWAEbxPtab4mJgXm8LBoeiGygZjAIX3Ez9RfvizNKVFyGIEKY27nsfriYmGwAEAEIJyong87mew3744zGcOxJBAgR2HbttMYmJgmiTBTAZdCr/zOBbjbHmJiYd4LUQ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os1.i.ua/3/1/11436865_110c55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hozain777.ru/wp-content/uploads/2015/08/128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incultrf.ru/upload/iblock/5c3/5c3626210180ad33fa0be2a893746b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kiev.fotki.yandex.ru/get/4505/antonina-stecenko.16/0_42f0b_39c87ba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uzmix.com/images/songs/103291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" y="0"/>
            <a:ext cx="91678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boi.xinkala.net/image.php?id=641&amp;width=960&amp;height=544&amp;crop=c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boi.tululu.org/o/23/39249/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voyakniga.ru/images/forum_uploads/4386080-dc5aef83611e1cfe_20141026103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45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2015-09-29T18:07:16Z</dcterms:created>
  <dcterms:modified xsi:type="dcterms:W3CDTF">2015-09-29T18:50:05Z</dcterms:modified>
</cp:coreProperties>
</file>