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osinka\Desktop\00027117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402389">
            <a:off x="7107598" y="180001"/>
            <a:ext cx="2156434" cy="1531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rosinka\Desktop\00027117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21323">
            <a:off x="-22306" y="5113921"/>
            <a:ext cx="2156434" cy="1531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692696"/>
            <a:ext cx="5040560" cy="4722961"/>
          </a:xfrm>
          <a:prstGeom prst="ellipse">
            <a:avLst/>
          </a:prstGeom>
          <a:ln w="63500" cap="rnd">
            <a:solidFill>
              <a:schemeClr val="accent5">
                <a:lumMod val="20000"/>
                <a:lumOff val="8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887729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Людмила Мартынова</dc:creator>
  <cp:lastModifiedBy>5element</cp:lastModifiedBy>
  <cp:revision>1</cp:revision>
  <dcterms:created xsi:type="dcterms:W3CDTF">2015-05-14T17:09:51Z</dcterms:created>
  <dcterms:modified xsi:type="dcterms:W3CDTF">2015-05-14T17:11:38Z</dcterms:modified>
</cp:coreProperties>
</file>