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0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1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0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9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4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8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40CB-D936-4169-BBDF-C845569B904E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1BD8-D91D-49AA-8D15-445CEC933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9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9" y="332656"/>
            <a:ext cx="3263779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36" y="2492896"/>
            <a:ext cx="3263779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rosinka\Desktop\000271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2389">
            <a:off x="7107598" y="180001"/>
            <a:ext cx="2156434" cy="15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sinka\Desktop\000271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323">
            <a:off x="-22306" y="5113921"/>
            <a:ext cx="2156434" cy="15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4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3297164" cy="3304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41" y="332656"/>
            <a:ext cx="3297164" cy="3304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rosinka\Desktop\imgpreview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1359">
            <a:off x="67494" y="89750"/>
            <a:ext cx="1843525" cy="1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osinka\Desktop\imgpreview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7778">
            <a:off x="7429695" y="5287733"/>
            <a:ext cx="1843525" cy="15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8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inka\Desktop\000271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2389">
            <a:off x="7107598" y="180001"/>
            <a:ext cx="2156434" cy="15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sinka\Desktop\000271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323">
            <a:off x="-22306" y="5113921"/>
            <a:ext cx="2156434" cy="15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30294"/>
            <a:ext cx="2664296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2664296" cy="3036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283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rosinka</dc:creator>
  <cp:lastModifiedBy>5element</cp:lastModifiedBy>
  <cp:revision>5</cp:revision>
  <dcterms:created xsi:type="dcterms:W3CDTF">2015-05-13T12:52:26Z</dcterms:created>
  <dcterms:modified xsi:type="dcterms:W3CDTF">2015-05-14T16:37:46Z</dcterms:modified>
</cp:coreProperties>
</file>