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4638" autoAdjust="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A602C8-5FD5-4788-8067-227D9DEB5C72}" type="datetimeFigureOut">
              <a:rPr lang="ru-RU" smtClean="0"/>
              <a:t>15.05.2015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C7071-F6A9-448B-9794-9A3BD61E5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254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C7071-F6A9-448B-9794-9A3BD61E5BE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114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6221-5B7C-4BD8-B8A4-D50A70FF47AB}" type="datetime1">
              <a:rPr lang="ru-RU" smtClean="0"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http://www.o-detstve.ru Портал «О детстве» «Проектная деятельность в образовательном учреждении»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F015-AE4D-439C-8AC4-5489F5FB50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30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2C70-B101-4EF2-A26C-359766BFC2AA}" type="datetime1">
              <a:rPr lang="ru-RU" smtClean="0"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http://www.o-detstve.ru Портал «О детстве» «Проектная деятельность в образовательном учреждении»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F015-AE4D-439C-8AC4-5489F5FB50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30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0C6E-2199-406D-A7B9-8D478059AFF6}" type="datetime1">
              <a:rPr lang="ru-RU" smtClean="0"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http://www.o-detstve.ru Портал «О детстве» «Проектная деятельность в образовательном учреждении»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F015-AE4D-439C-8AC4-5489F5FB50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30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221CE-CE4B-4D04-AE6C-1AF71C57A5E3}" type="datetime1">
              <a:rPr lang="ru-RU" smtClean="0"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http://www.o-detstve.ru Портал «О детстве» «Проектная деятельность в образовательном учреждении»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F015-AE4D-439C-8AC4-5489F5FB50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30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79C7-F8C7-4295-9CF1-B24DF88D79FB}" type="datetime1">
              <a:rPr lang="ru-RU" smtClean="0"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http://www.o-detstve.ru Портал «О детстве» «Проектная деятельность в образовательном учреждении»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F015-AE4D-439C-8AC4-5489F5FB50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30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528E-2D02-4908-B5AB-B4579BA6EC64}" type="datetime1">
              <a:rPr lang="ru-RU" smtClean="0"/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http://www.o-detstve.ru Портал «О детстве» «Проектная деятельность в образовательном учреждении»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F015-AE4D-439C-8AC4-5489F5FB50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30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5E3B9-6C09-4820-B300-853A7A856E86}" type="datetime1">
              <a:rPr lang="ru-RU" smtClean="0"/>
              <a:t>15.05.2015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http://www.o-detstve.ru Портал «О детстве» «Проектная деятельность в образовательном учреждении»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F015-AE4D-439C-8AC4-5489F5FB50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30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6BCA-D117-4AC6-B6A7-E08150DFF9C9}" type="datetime1">
              <a:rPr lang="ru-RU" smtClean="0"/>
              <a:t>15.05.2015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http://www.o-detstve.ru Портал «О детстве» «Проектная деятельность в образовательном учреждении»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F015-AE4D-439C-8AC4-5489F5FB50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30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A93E-791A-4E43-B0A4-46E9475A1A19}" type="datetime1">
              <a:rPr lang="ru-RU" smtClean="0"/>
              <a:t>15.05.2015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http://www.o-detstve.ru Портал «О детстве» «Проектная деятельность в образовательном учреждении»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F015-AE4D-439C-8AC4-5489F5FB50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30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8179C-C013-4A52-A2C6-A3AC947500EB}" type="datetime1">
              <a:rPr lang="ru-RU" smtClean="0"/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http://www.o-detstve.ru Портал «О детстве» «Проектная деятельность в образовательном учреждении»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F015-AE4D-439C-8AC4-5489F5FB50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30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0D3-6D80-4686-B362-4E55716893F5}" type="datetime1">
              <a:rPr lang="ru-RU" smtClean="0"/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http://www.o-detstve.ru Портал «О детстве» «Проектная деятельность в образовательном учреждении»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F015-AE4D-439C-8AC4-5489F5FB50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30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B0EEF-E6BC-46C8-9216-6735AE71B9A2}" type="datetime1">
              <a:rPr lang="ru-RU" smtClean="0"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http://www.o-detstve.ru Портал «О детстве» «Проектная деятельность в образовательном учреждении»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2F015-AE4D-439C-8AC4-5489F5FB50F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advClick="0" advTm="300000"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6;&#1079;&#1085;&#1072;&#1074;&#1072;&#1090;&#1077;&#1083;&#1100;&#1085;&#1086;&#1077;%20&#1088;&#1072;&#1079;&#1074;&#1080;&#1090;&#1080;&#1077;%20.pptx" TargetMode="External"/><Relationship Id="rId7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&#1057;&#1086;&#1094;.%20&#1088;&#1072;&#1079;&#1074;&#1080;&#1090;&#1080;&#1077;.pptx" TargetMode="External"/><Relationship Id="rId5" Type="http://schemas.openxmlformats.org/officeDocument/2006/relationships/hyperlink" Target="&#1061;&#1091;&#1076;.%20&#1088;&#1072;&#1079;&#1074;&#1080;&#1090;&#1080;&#1077;%20.pptx" TargetMode="External"/><Relationship Id="rId4" Type="http://schemas.openxmlformats.org/officeDocument/2006/relationships/hyperlink" Target="MOV09392.AVI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&#1052;&#1086;&#1081;%20&#1092;&#1080;&#1083;&#1100;&#1084;.wmv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 descr="http://musplus.ru/uploads/posts/2010-10/1286783560_111.frames.musplus.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16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7504" y="1772816"/>
            <a:ext cx="59242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Проект </a:t>
            </a:r>
          </a:p>
          <a:p>
            <a:pPr algn="ctr"/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«Всем известная незнакомка»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70028" y="4293096"/>
            <a:ext cx="20457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Выполнила:</a:t>
            </a:r>
          </a:p>
          <a:p>
            <a:pPr algn="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Мартынова Л.В.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70660" name="Picture 4" descr="C:\Users\rosinka\Desktop\imgpreview (2)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565" y="4501107"/>
            <a:ext cx="2030224" cy="236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-5716" y="-28575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Муниципальное  бюджетное дошкольное образовательное учреждение детский сад « Росинка»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15816" y="6093296"/>
            <a:ext cx="2429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с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. Павловск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2015г 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14:rippl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musplus.ru/uploads/posts/2010-10/1286783560_111.frames.musplus.r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1052736"/>
            <a:ext cx="5257808" cy="70328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Задачи:</a:t>
            </a:r>
            <a:endParaRPr lang="ru-RU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95536" y="1616071"/>
            <a:ext cx="5686436" cy="4189193"/>
          </a:xfrm>
        </p:spPr>
        <p:txBody>
          <a:bodyPr>
            <a:normAutofit lnSpcReduction="10000"/>
          </a:bodyPr>
          <a:lstStyle/>
          <a:p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д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ать представления, какие бывают сказки;</a:t>
            </a:r>
          </a:p>
          <a:p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п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ознакомить детей со сказочным персонажем Бабой Ягой;</a:t>
            </a:r>
          </a:p>
          <a:p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р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ассказывание и инсценировка авторских сказок;</a:t>
            </a:r>
          </a:p>
          <a:p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п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ересказывать прочитанные сказки;</a:t>
            </a:r>
          </a:p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закрепить умение рисовать портрет сказочного персонажа;</a:t>
            </a:r>
          </a:p>
          <a:p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з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акрепить умение лепить жилище сказочного героя.</a:t>
            </a:r>
          </a:p>
          <a:p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Picture 4" descr="C:\Users\rosinka\Desktop\imgpreview (2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565" y="4501107"/>
            <a:ext cx="2030224" cy="236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00">
        <p14:ripple/>
      </p:transition>
    </mc:Choice>
    <mc:Fallback>
      <p:transition spd="slow" advTm="30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musplus.ru/uploads/posts/2010-10/1286783560_111.frames.musplus.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17848" y="1268760"/>
            <a:ext cx="5257808" cy="785818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Пути решения проекта:</a:t>
            </a:r>
            <a:endParaRPr lang="ru-RU" sz="4000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23528" y="2132856"/>
            <a:ext cx="5616624" cy="3983047"/>
          </a:xfrm>
        </p:spPr>
        <p:txBody>
          <a:bodyPr>
            <a:normAutofit/>
          </a:bodyPr>
          <a:lstStyle/>
          <a:p>
            <a:r>
              <a:rPr lang="ru-RU" sz="2400" dirty="0"/>
              <a:t>п</a:t>
            </a:r>
            <a:r>
              <a:rPr lang="ru-RU" sz="2400" dirty="0" smtClean="0"/>
              <a:t>рочитать много русских народных сказок; </a:t>
            </a:r>
          </a:p>
          <a:p>
            <a:r>
              <a:rPr lang="ru-RU" sz="2400" dirty="0"/>
              <a:t>н</a:t>
            </a:r>
            <a:r>
              <a:rPr lang="ru-RU" sz="2400" dirty="0" smtClean="0"/>
              <a:t>аучится анализировать сказки;</a:t>
            </a:r>
          </a:p>
          <a:p>
            <a:r>
              <a:rPr lang="ru-RU" sz="2400" dirty="0"/>
              <a:t>н</a:t>
            </a:r>
            <a:r>
              <a:rPr lang="ru-RU" sz="2400" dirty="0" smtClean="0"/>
              <a:t>аходить полезную информацию в интернете и энциклопедиях</a:t>
            </a:r>
            <a:r>
              <a:rPr lang="ru-RU" sz="2400" dirty="0"/>
              <a:t> </a:t>
            </a:r>
            <a:r>
              <a:rPr lang="ru-RU" sz="2400" dirty="0" smtClean="0"/>
              <a:t>(чтобы познакомится с историческими сведениями возникновения образа Бабы – Яги)</a:t>
            </a:r>
          </a:p>
          <a:p>
            <a:r>
              <a:rPr lang="ru-RU" sz="2400" dirty="0"/>
              <a:t>у</a:t>
            </a:r>
            <a:r>
              <a:rPr lang="ru-RU" sz="2400" dirty="0" smtClean="0"/>
              <a:t>читься делать выводы;</a:t>
            </a:r>
          </a:p>
        </p:txBody>
      </p:sp>
      <p:pic>
        <p:nvPicPr>
          <p:cNvPr id="7" name="Picture 4" descr="C:\Users\rosinka\Desktop\imgpreview (2)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565" y="4501107"/>
            <a:ext cx="2030224" cy="236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300000">
        <p14:ripple/>
      </p:transition>
    </mc:Choice>
    <mc:Fallback>
      <p:transition advTm="30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musplus.ru/uploads/posts/2010-10/1286783560_111.frames.musplus.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268760"/>
            <a:ext cx="4972056" cy="71438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Этапы реализации проекта </a:t>
            </a:r>
            <a:endParaRPr lang="ru-RU" sz="4000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7466568"/>
              </p:ext>
            </p:extLst>
          </p:nvPr>
        </p:nvGraphicFramePr>
        <p:xfrm>
          <a:off x="467544" y="2276872"/>
          <a:ext cx="4824536" cy="324036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824536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ПОИСКОВЫЙ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АНАЛИТИЧЕСКИЙ</a:t>
                      </a:r>
                      <a:endParaRPr lang="ru-RU" sz="2400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ПРАКТИЧЕСКИЙ</a:t>
                      </a: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ПРЕЗЕНТАЦИОННЫЙ</a:t>
                      </a:r>
                      <a:endParaRPr lang="ru-RU" sz="2400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КОНТРОЛЬНЫЙ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4" descr="C:\Users\rosinka\Desktop\imgpreview (2)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565" y="4588454"/>
            <a:ext cx="2030224" cy="236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300000">
        <p14:ripple/>
      </p:transition>
    </mc:Choice>
    <mc:Fallback>
      <p:transition advTm="30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musplus.ru/uploads/posts/2010-10/1286783560_111.frames.musplus.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357298"/>
            <a:ext cx="5186370" cy="1143008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Межпредметные связи:</a:t>
            </a:r>
            <a:endParaRPr lang="ru-RU" sz="4000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67544" y="2420888"/>
            <a:ext cx="6043626" cy="3482981"/>
          </a:xfrm>
        </p:spPr>
        <p:txBody>
          <a:bodyPr>
            <a:normAutofit/>
          </a:bodyPr>
          <a:lstStyle/>
          <a:p>
            <a:r>
              <a:rPr lang="ru-RU" dirty="0" smtClean="0">
                <a:hlinkClick r:id="rId3" action="ppaction://hlinkpres?slideindex=1&amp;slidetitle="/>
              </a:rPr>
              <a:t>Познавательное развитие;</a:t>
            </a:r>
            <a:endParaRPr lang="ru-RU" dirty="0" smtClean="0"/>
          </a:p>
          <a:p>
            <a:r>
              <a:rPr lang="ru-RU" dirty="0" smtClean="0">
                <a:hlinkClick r:id="rId4" action="ppaction://hlinkfile"/>
              </a:rPr>
              <a:t>Речевое развитие;</a:t>
            </a:r>
            <a:endParaRPr lang="ru-RU" dirty="0" smtClean="0"/>
          </a:p>
          <a:p>
            <a:r>
              <a:rPr lang="ru-RU" dirty="0" smtClean="0">
                <a:hlinkClick r:id="rId5" action="ppaction://hlinkpres?slideindex=1&amp;slidetitle="/>
              </a:rPr>
              <a:t>Художественно-эстетическое развитие;</a:t>
            </a:r>
            <a:endParaRPr lang="ru-RU" dirty="0" smtClean="0"/>
          </a:p>
          <a:p>
            <a:r>
              <a:rPr lang="ru-RU" dirty="0" smtClean="0">
                <a:hlinkClick r:id="rId6" action="ppaction://hlinkpres?slideindex=1&amp;slidetitle="/>
              </a:rPr>
              <a:t>Социально-коммуникативное развитие;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8" name="Picture 4" descr="C:\Users\rosinka\Desktop\imgpreview (2)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123" y="4501107"/>
            <a:ext cx="2030224" cy="236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300000">
        <p14:ripple/>
      </p:transition>
    </mc:Choice>
    <mc:Fallback>
      <p:transition advTm="30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musplus.ru/uploads/posts/2010-10/1286783560_111.frames.musplus.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214422"/>
            <a:ext cx="6043626" cy="857256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Работа с</a:t>
            </a:r>
            <a:b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родителями: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222084"/>
            <a:ext cx="4608512" cy="345638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92D05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4" descr="C:\Users\rosinka\Desktop\imgpreview (2).jpg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525946"/>
            <a:ext cx="2030224" cy="236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00">
        <p14:ripple/>
      </p:transition>
    </mc:Choice>
    <mc:Fallback>
      <p:transition spd="slow" advTm="30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musplus.ru/uploads/posts/2010-10/1286783560_111.frames.musplus.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Picture 4" descr="C:\Users\rosinka\Desktop\imgpreview (2)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908" y="4581128"/>
            <a:ext cx="2030224" cy="236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00808"/>
            <a:ext cx="4602088" cy="32003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300000">
        <p14:ripple/>
      </p:transition>
    </mc:Choice>
    <mc:Fallback>
      <p:transition advTm="30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1014</TotalTime>
  <Words>130</Words>
  <Application>Microsoft Office PowerPoint</Application>
  <PresentationFormat>Экран (4:3)</PresentationFormat>
  <Paragraphs>32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Задачи:</vt:lpstr>
      <vt:lpstr>Пути решения проекта:</vt:lpstr>
      <vt:lpstr>Этапы реализации проекта </vt:lpstr>
      <vt:lpstr>Межпредметные связи:</vt:lpstr>
      <vt:lpstr>Работа с  родителями:</vt:lpstr>
      <vt:lpstr>Презентация PowerPoint</vt:lpstr>
    </vt:vector>
  </TitlesOfParts>
  <Company>Krokoz™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Galina</dc:creator>
  <cp:lastModifiedBy>5element</cp:lastModifiedBy>
  <cp:revision>38</cp:revision>
  <dcterms:created xsi:type="dcterms:W3CDTF">2014-04-07T02:02:31Z</dcterms:created>
  <dcterms:modified xsi:type="dcterms:W3CDTF">2015-05-15T01:51:44Z</dcterms:modified>
</cp:coreProperties>
</file>