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2" r:id="rId5"/>
    <p:sldId id="266" r:id="rId6"/>
    <p:sldId id="264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«Детский сад присмотра и оздоровления для детей с аллергическими заболеваниями №69»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«Пчёлка» город Нижнекамск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Игра по УМК для старшей группы 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Выполнила: Шагитова Елена Дмитриевна    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воспитатель по  интеллектуальному развитию</a:t>
            </a: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Исәнмесез, балалар</a:t>
            </a:r>
            <a:r>
              <a:rPr lang="ru-RU" b="1" dirty="0" smtClean="0"/>
              <a:t>! </a:t>
            </a:r>
            <a:br>
              <a:rPr lang="ru-RU" b="1" dirty="0" smtClean="0"/>
            </a:br>
            <a:r>
              <a:rPr lang="ru-RU" b="1" dirty="0" err="1" smtClean="0"/>
              <a:t>Хәлләрегез ничек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8325" y="2771775"/>
            <a:ext cx="3495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67042"/>
            <a:ext cx="3143272" cy="38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3714776"/>
          </a:xfrm>
        </p:spPr>
        <p:txBody>
          <a:bodyPr>
            <a:normAutofit/>
          </a:bodyPr>
          <a:lstStyle/>
          <a:p>
            <a:r>
              <a:rPr lang="ru-RU" b="1" dirty="0" smtClean="0"/>
              <a:t>Дидактик </a:t>
            </a:r>
            <a:r>
              <a:rPr lang="ru-RU" b="1" dirty="0" err="1" smtClean="0"/>
              <a:t>уен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</a:t>
            </a:r>
            <a:r>
              <a:rPr lang="ru-RU" b="1" dirty="0" err="1" smtClean="0"/>
              <a:t>Нәрсә артык</a:t>
            </a:r>
            <a:r>
              <a:rPr lang="ru-RU" b="1" dirty="0" smtClean="0"/>
              <a:t>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9" name="Picture 1" descr="C:\Users\ПОЛЬЗОВАТЕЛЬ\Desktop\Разное\молодой профсоюзный лидер - 2015\regulami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143116"/>
            <a:ext cx="5715000" cy="428625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Разное\молодой профсоюзный лидер - 2015\с-чего-начать-инженеру-по-охране-труд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57222" y="1428736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276872"/>
            <a:ext cx="7272808" cy="7249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Задачи 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3212976"/>
            <a:ext cx="6347049" cy="328785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Развивать словесно-логическое мышление, умение классифицировать, сравнивать, обобщать, устанавливать причинно-следственные и логические связи.</a:t>
            </a:r>
          </a:p>
          <a:p>
            <a:pPr algn="just"/>
            <a:r>
              <a:rPr lang="ru-RU" dirty="0" smtClean="0"/>
              <a:t>Развивать зрительное восприятие.</a:t>
            </a:r>
          </a:p>
          <a:p>
            <a:pPr algn="just"/>
            <a:r>
              <a:rPr lang="ru-RU" dirty="0" smtClean="0"/>
              <a:t>Развивать монологическую и диалогическую речь  на двух государственных языках.</a:t>
            </a:r>
          </a:p>
          <a:p>
            <a:pPr algn="just"/>
            <a:r>
              <a:rPr lang="ru-RU" dirty="0" smtClean="0"/>
              <a:t>Воспитывать внимательность, умение точно следовать инструкции; целеустремлённость.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Цель игры: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052736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Закрепить умение находить лишний предмет и объяснить, почему он лишний.</a:t>
            </a:r>
            <a:endParaRPr lang="ru-RU" sz="54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>Ход игры: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1687354"/>
            <a:ext cx="635795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dirty="0" smtClean="0"/>
              <a:t>Воспитатель ребенку предлагает четыре картинки, три из которых объединены общим признаком, и задает  вопросы: «</a:t>
            </a:r>
            <a:r>
              <a:rPr lang="ru-RU" sz="2400" dirty="0" err="1" smtClean="0"/>
              <a:t>Бу</a:t>
            </a:r>
            <a:r>
              <a:rPr lang="ru-RU" sz="2400" dirty="0" smtClean="0"/>
              <a:t> </a:t>
            </a:r>
            <a:r>
              <a:rPr lang="ru-RU" sz="2400" dirty="0" err="1" smtClean="0"/>
              <a:t>нәрсә?»</a:t>
            </a:r>
            <a:r>
              <a:rPr lang="ru-RU" sz="2400" dirty="0" smtClean="0"/>
              <a:t> (Что это?), «</a:t>
            </a:r>
            <a:r>
              <a:rPr lang="ru-RU" sz="2400" dirty="0" err="1" smtClean="0"/>
              <a:t>Бу</a:t>
            </a:r>
            <a:r>
              <a:rPr lang="ru-RU" sz="2400" dirty="0" smtClean="0"/>
              <a:t> кем?» (Кто это?).</a:t>
            </a:r>
          </a:p>
          <a:p>
            <a:pPr algn="just"/>
            <a:r>
              <a:rPr lang="ru-RU" sz="2400" dirty="0" smtClean="0"/>
              <a:t> 	Ответ ребенка должен на вопрос должен быть на татарском языке. </a:t>
            </a:r>
          </a:p>
          <a:p>
            <a:pPr algn="just"/>
            <a:r>
              <a:rPr lang="ru-RU" sz="2400" dirty="0" smtClean="0"/>
              <a:t>	Далее воспитатель задает вопрос: </a:t>
            </a:r>
            <a:r>
              <a:rPr lang="ru-RU" sz="2400" dirty="0" err="1" smtClean="0"/>
              <a:t>«Нәрсә артык</a:t>
            </a:r>
            <a:r>
              <a:rPr lang="ru-RU" sz="2400" dirty="0" smtClean="0"/>
              <a:t>?» (Что лишнее?). </a:t>
            </a:r>
          </a:p>
          <a:p>
            <a:pPr algn="just"/>
            <a:r>
              <a:rPr lang="ru-RU" sz="2400" dirty="0" smtClean="0"/>
              <a:t>	Ребенок должен найти лишнюю картинку и аргументировать свой ответит, почему он выбрал именно 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Нәрсә артык</a:t>
            </a:r>
            <a:r>
              <a:rPr lang="ru-RU" sz="3600" b="1" dirty="0" smtClean="0"/>
              <a:t>?»</a:t>
            </a:r>
            <a:endParaRPr lang="ru-RU" sz="3600" b="1" dirty="0"/>
          </a:p>
        </p:txBody>
      </p:sp>
      <p:pic>
        <p:nvPicPr>
          <p:cNvPr id="3073" name="Picture 1" descr="C:\Users\ПОЛЬЗОВАТЕЛЬ\Desktop\Разное\молодой профсоюзный лидер - 2015\67ce85198bcb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0"/>
            <a:ext cx="2190742" cy="219074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14554"/>
            <a:ext cx="2819400" cy="398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500174"/>
            <a:ext cx="2643206" cy="260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1963"/>
          <a:stretch>
            <a:fillRect/>
          </a:stretch>
        </p:blipFill>
        <p:spPr bwMode="auto">
          <a:xfrm rot="5400000">
            <a:off x="4033843" y="2967025"/>
            <a:ext cx="279082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357298"/>
            <a:ext cx="2143140" cy="240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2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2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2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2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Users\ПОЛЬЗОВАТЕЛЬ\Desktop\Разное\молодой профсоюзный лидер - 2015\67ce85198bcb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0"/>
            <a:ext cx="2190742" cy="2190742"/>
          </a:xfrm>
          <a:prstGeom prst="rect">
            <a:avLst/>
          </a:prstGeom>
          <a:noFill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1928802"/>
            <a:ext cx="31432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142984"/>
            <a:ext cx="27241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357562"/>
            <a:ext cx="253924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2538" y="3286124"/>
            <a:ext cx="31814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ПОЛЬЗОВАТЕЛЬ\Desktop\Разное\молодой профсоюзный лидер - 2015\67ce85198bcb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0"/>
            <a:ext cx="2190742" cy="2190742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9325" y="571480"/>
            <a:ext cx="3114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2414568" y="-200046"/>
            <a:ext cx="30384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253036" y="2967036"/>
            <a:ext cx="3429001" cy="435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019145" y="3005138"/>
            <a:ext cx="31908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714752"/>
            <a:ext cx="2860601" cy="297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0"/>
            <a:ext cx="3100384" cy="29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3171822"/>
            <a:ext cx="4020305" cy="368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1595414" y="47604"/>
            <a:ext cx="3228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C:\Users\ПОЛЬЗОВАТЕЛЬ\Desktop\Разное\молодой профсоюзный лидер - 2015\67ce85198bcb.gif"/>
          <p:cNvPicPr>
            <a:picLocks noChangeAspect="1" noChangeArrowheads="1" noCrop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190742" cy="219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Исәнмесез, балалар!  Хәлләрегез ничек?</vt:lpstr>
      <vt:lpstr>Дидактик уен  «Нәрсә артык?» </vt:lpstr>
      <vt:lpstr>Задачи :</vt:lpstr>
      <vt:lpstr>Ход игры:  </vt:lpstr>
      <vt:lpstr>Нәрсә артык?»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Шагитова Елена Дмитриевна</dc:creator>
  <cp:lastModifiedBy>Шагитова</cp:lastModifiedBy>
  <cp:revision>22</cp:revision>
  <dcterms:created xsi:type="dcterms:W3CDTF">2015-07-14T19:19:25Z</dcterms:created>
  <dcterms:modified xsi:type="dcterms:W3CDTF">2015-11-30T05:30:21Z</dcterms:modified>
</cp:coreProperties>
</file>