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9" r:id="rId4"/>
    <p:sldId id="267" r:id="rId5"/>
    <p:sldId id="262" r:id="rId6"/>
    <p:sldId id="268" r:id="rId7"/>
    <p:sldId id="264" r:id="rId8"/>
    <p:sldId id="269" r:id="rId9"/>
    <p:sldId id="272" r:id="rId10"/>
    <p:sldId id="270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умкаа\1c114b691c7902b636fa534f534a5b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cs typeface="Times New Roman" pitchFamily="18" charset="0"/>
              </a:rPr>
              <a:t>МБДОУ «Детский сад присмотра и оздоровления для детей с        аллергическими заболеваниями №69»</a:t>
            </a:r>
            <a:endParaRPr lang="ru-RU" sz="2400" dirty="0" smtClean="0"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cs typeface="Times New Roman" pitchFamily="18" charset="0"/>
              </a:rPr>
              <a:t> «Пчёлка» город Нижнекамск </a:t>
            </a:r>
          </a:p>
          <a:p>
            <a:pPr algn="ctr"/>
            <a:endParaRPr lang="ru-RU" sz="2400" b="1" dirty="0" smtClean="0">
              <a:cs typeface="Times New Roman" pitchFamily="18" charset="0"/>
            </a:endParaRPr>
          </a:p>
          <a:p>
            <a:pPr algn="ctr"/>
            <a:endParaRPr lang="ru-RU" sz="2400" b="1" dirty="0" smtClean="0">
              <a:cs typeface="Times New Roman" pitchFamily="18" charset="0"/>
            </a:endParaRPr>
          </a:p>
          <a:p>
            <a:pPr algn="ctr"/>
            <a:r>
              <a:rPr lang="ru-RU" sz="2400" dirty="0" smtClean="0"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Игра по УМК для старшей группы: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 «В гостях у бабушки и дедушки» </a:t>
            </a:r>
          </a:p>
          <a:p>
            <a:pPr algn="ctr"/>
            <a:endParaRPr lang="ru-RU" sz="3200" b="1" dirty="0" smtClean="0">
              <a:cs typeface="Times New Roman" pitchFamily="18" charset="0"/>
            </a:endParaRPr>
          </a:p>
          <a:p>
            <a:pPr algn="ctr"/>
            <a:endParaRPr lang="ru-RU" sz="3200" b="1" dirty="0" smtClean="0">
              <a:cs typeface="Times New Roman" pitchFamily="18" charset="0"/>
            </a:endParaRPr>
          </a:p>
          <a:p>
            <a:pPr algn="ctr"/>
            <a:endParaRPr lang="ru-RU" sz="3200" b="1" dirty="0" smtClean="0">
              <a:cs typeface="Times New Roman" pitchFamily="18" charset="0"/>
            </a:endParaRPr>
          </a:p>
          <a:p>
            <a:pPr algn="ctr"/>
            <a:endParaRPr lang="ru-RU" sz="2400" b="1" dirty="0" smtClean="0"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cs typeface="Times New Roman" pitchFamily="18" charset="0"/>
              </a:rPr>
              <a:t>Выполнила: Шагитова Елена Дмитриевна     </a:t>
            </a:r>
          </a:p>
          <a:p>
            <a:pPr algn="r"/>
            <a:r>
              <a:rPr lang="ru-RU" sz="2400" b="1" dirty="0" smtClean="0">
                <a:cs typeface="Times New Roman" pitchFamily="18" charset="0"/>
              </a:rPr>
              <a:t> воспитатель по  интеллектуальному развитию</a:t>
            </a:r>
          </a:p>
          <a:p>
            <a:pPr algn="r"/>
            <a:endParaRPr lang="ru-RU" sz="2400" b="1" dirty="0" smtClean="0">
              <a:cs typeface="Times New Roman" pitchFamily="18" charset="0"/>
            </a:endParaRPr>
          </a:p>
          <a:p>
            <a:pPr algn="r"/>
            <a:endParaRPr lang="ru-RU" sz="2400" b="1" dirty="0" smtClean="0"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cs typeface="Times New Roman" pitchFamily="18" charset="0"/>
              </a:rPr>
              <a:t>2015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285992"/>
            <a:ext cx="6000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/>
              <a:t>Утыра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бер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ак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чүлмәк,</a:t>
            </a:r>
            <a:endParaRPr lang="ru-RU" sz="5400" b="1" dirty="0" smtClean="0"/>
          </a:p>
          <a:p>
            <a:r>
              <a:rPr lang="ru-RU" sz="5400" b="1" dirty="0" smtClean="0"/>
              <a:t> </a:t>
            </a:r>
            <a:r>
              <a:rPr lang="ru-RU" sz="5400" b="1" dirty="0" err="1" smtClean="0"/>
              <a:t>Өстенә кигән йөз күлмәк.</a:t>
            </a:r>
            <a:endParaRPr lang="ru-RU" sz="5400" b="1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3857628"/>
            <a:ext cx="3524258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Угадав загадку вы узнаете, что пошла собирать мама.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картинки\Полянка\0_67853_594de3f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1" descr="ящик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652"/>
          <a:stretch>
            <a:fillRect/>
          </a:stretch>
        </p:blipFill>
        <p:spPr bwMode="auto">
          <a:xfrm>
            <a:off x="0" y="4357694"/>
            <a:ext cx="309562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Помогите маме собрать  капусту. Сколько она капусты собрала?</a:t>
            </a:r>
            <a:endParaRPr lang="ru-RU" sz="2400" dirty="0"/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214818"/>
            <a:ext cx="430516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4143380"/>
            <a:ext cx="1500198" cy="138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4714884"/>
            <a:ext cx="1500198" cy="138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2071678"/>
            <a:ext cx="2378075" cy="53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28794" y="200024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2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67052E-7 L -0.33871 0.05248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32948E-6 L -0.36216 -0.02081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Посмотрите на картинку и назовите, что собрали, а что ещё осталось собрать в огороде?</a:t>
            </a:r>
            <a:endParaRPr lang="ru-RU" sz="28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14554"/>
            <a:ext cx="227014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110362"/>
            <a:ext cx="2214578" cy="20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2143116"/>
            <a:ext cx="1550993" cy="141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625" t="16385" r="8261" b="43074"/>
          <a:stretch>
            <a:fillRect/>
          </a:stretch>
        </p:blipFill>
        <p:spPr bwMode="auto">
          <a:xfrm>
            <a:off x="4214810" y="2357430"/>
            <a:ext cx="1884006" cy="14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1" t="29453" r="61539" b="5479"/>
          <a:stretch>
            <a:fillRect/>
          </a:stretch>
        </p:blipFill>
        <p:spPr bwMode="auto">
          <a:xfrm>
            <a:off x="0" y="4643446"/>
            <a:ext cx="2000232" cy="1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26" t="16667" r="9547" b="38889"/>
          <a:stretch>
            <a:fillRect/>
          </a:stretch>
        </p:blipFill>
        <p:spPr bwMode="auto">
          <a:xfrm>
            <a:off x="6786578" y="2571744"/>
            <a:ext cx="1643074" cy="12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000504"/>
            <a:ext cx="1713371" cy="248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857628"/>
            <a:ext cx="1462217" cy="280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573016"/>
            <a:ext cx="5889848" cy="220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Задачи 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3789040"/>
            <a:ext cx="5976664" cy="3068960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4000" b="1" i="1" dirty="0" smtClean="0"/>
              <a:t>Воспитательные - </a:t>
            </a:r>
            <a:r>
              <a:rPr lang="ru-RU" sz="4000" dirty="0" smtClean="0"/>
              <a:t>Воспитывать внимательность, умение точно следовать инструкции. Пробуждать интерес к обучению татарскому языку. </a:t>
            </a:r>
          </a:p>
          <a:p>
            <a:pPr algn="just">
              <a:buNone/>
            </a:pPr>
            <a:endParaRPr lang="ru-RU" sz="40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4000" b="1" i="1" dirty="0" smtClean="0"/>
              <a:t>Развивающие -</a:t>
            </a:r>
            <a:r>
              <a:rPr lang="ru-RU" sz="4000" dirty="0" smtClean="0"/>
              <a:t> Развивать навыки порядкового счета,  обобщать, устанавливать причинно-следственные и логические связи. Развивать диалогическую речь и обращение друг другу на татарском языке.</a:t>
            </a:r>
          </a:p>
          <a:p>
            <a:pPr algn="just">
              <a:buNone/>
            </a:pPr>
            <a:r>
              <a:rPr lang="ru-RU" sz="4000" dirty="0" smtClean="0"/>
              <a:t>.</a:t>
            </a:r>
            <a:endParaRPr lang="ru-RU" sz="4000" dirty="0" smtClean="0">
              <a:solidFill>
                <a:srgbClr val="464646"/>
              </a:solidFill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000" b="1" i="1" dirty="0" smtClean="0"/>
              <a:t>Образовательные - </a:t>
            </a:r>
            <a:r>
              <a:rPr lang="ru-RU" sz="4000" dirty="0" smtClean="0"/>
              <a:t>Закрепление речевого материала в игровой форме.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Цель игры: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268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Учить детей порядковому счету в пределах десяти на двух языках.</a:t>
            </a:r>
            <a:endParaRPr lang="ru-RU" b="1" dirty="0" smtClean="0">
              <a:cs typeface="Arial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cs typeface="Arial" pitchFamily="34" charset="0"/>
              </a:rPr>
              <a:t>Обучать детей умению вести монологическую и диалогическую речь  на двух языках.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cs typeface="Arial" pitchFamily="34" charset="0"/>
              </a:rPr>
              <a:t>Закреплять знания детей по темам:«Семья», «Овощи»,«Фрукты»,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cs typeface="Arial" pitchFamily="34" charset="0"/>
              </a:rPr>
              <a:t>       «Цвета», «Порядковый счет».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3571876"/>
            <a:ext cx="19018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2857496"/>
            <a:ext cx="1354137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2071678"/>
            <a:ext cx="2378075" cy="53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2073275"/>
            <a:ext cx="25987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Сегодня мы с вами поедим на дачу.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2717E-6 L -0.70087 -0.0104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85  L 0.031 0  L 0.047 0.13185  L 0.063 0  L 0.078 0.13185  L 0.094 0  L 0.109 0.13185  L 0.125 0  L 0.141 0.13185  L 0.156 0  L 0.172 0.13185  L 0.187 0  L 0.203 0.13185  L 0.219 0  L 0.234 0.13185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85  L 0.031 0  L 0.047 0.13185  L 0.063 0  L 0.078 0.13185  L 0.094 0  L 0.109 0.13185  L 0.125 0  L 0.141 0.13185  L 0.156 0  L 0.172 0.13185  L 0.187 0  L 0.203 0.13185  L 0.219 0  L 0.234 0.13185  L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1571612"/>
            <a:ext cx="5786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5400" b="1" dirty="0" smtClean="0"/>
              <a:t>Алсу битле кызүсте,”Тып” итеп сикереп төште</a:t>
            </a:r>
            <a:endParaRPr lang="ru-RU" sz="5400" b="1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221088"/>
            <a:ext cx="3381382" cy="33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Угадав загадку вы узнаете, что пошёл собирать мальчик.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ПОЛЬЗОВАТЕЛЬ\Desktop\картинки\Деревья\57102505_dandelio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9863" y="2354251"/>
            <a:ext cx="1354137" cy="450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214818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Помогите мальчику сосчитать сколько яблок  он собрал?</a:t>
            </a: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786190"/>
            <a:ext cx="659377" cy="6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143116"/>
            <a:ext cx="640526" cy="6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000372"/>
            <a:ext cx="571504" cy="55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643314"/>
            <a:ext cx="640526" cy="6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285860"/>
            <a:ext cx="640526" cy="6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428868"/>
            <a:ext cx="571504" cy="55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500174"/>
            <a:ext cx="571504" cy="55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928934"/>
            <a:ext cx="659377" cy="6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071678"/>
            <a:ext cx="659377" cy="6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357290" y="478632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9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78035E-7 L 0.2441 0.24115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62428E-6 L 0.22829 0.44046 " pathEditMode="relative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5087E-6 L 0.26788 0.534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9827E-6 L 0.29913 0.34612 " pathEditMode="relative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85549E-6 L 0.29133 0.56624 " pathEditMode="relative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5723E-6 L 0.41736 0.40901 " pathEditMode="relative" ptsTypes="AA">
                                      <p:cBhvr>
                                        <p:cTn id="3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20231E-7 L 0.36216 0.30404 " pathEditMode="relative" ptsTypes="AA">
                                      <p:cBhvr>
                                        <p:cTn id="4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7052E-6 L 0.46475 0.15746 " pathEditMode="relative" ptsTypes="AA">
                                      <p:cBhvr>
                                        <p:cTn id="4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4798E-6 L 0.50521 0.381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2000240"/>
            <a:ext cx="6572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5400" b="1" dirty="0" err="1" smtClean="0"/>
              <a:t>Ишеге-тәрәзәсе юк</a:t>
            </a:r>
            <a:r>
              <a:rPr lang="ru-RU" sz="5400" b="1" dirty="0" smtClean="0"/>
              <a:t>,</a:t>
            </a:r>
          </a:p>
          <a:p>
            <a:r>
              <a:rPr lang="ru-RU" sz="5400" b="1" dirty="0" smtClean="0"/>
              <a:t> </a:t>
            </a:r>
            <a:r>
              <a:rPr lang="ru-RU" sz="5400" b="1" dirty="0" err="1" smtClean="0"/>
              <a:t>Өй эче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тулы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кунаклар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3" y="2643182"/>
            <a:ext cx="3857653" cy="34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Угадав загадку вы узнаете, что пошла собирать девочка.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ПОЛЬЗОВАТЕЛЬ\Desktop\картинки\Полянка\0_67853_594de3f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Помогите девочке собрать  огурцы. Сколько она огурцов собрала?</a:t>
            </a:r>
            <a:endParaRPr lang="ru-RU" sz="2800" b="1" dirty="0"/>
          </a:p>
        </p:txBody>
      </p:sp>
      <p:pic>
        <p:nvPicPr>
          <p:cNvPr id="4" name="Picture 11" descr="ящик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3548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4500570"/>
            <a:ext cx="35052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3929066"/>
            <a:ext cx="148113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4744" y="3857628"/>
            <a:ext cx="71438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28" y="6072206"/>
            <a:ext cx="1481137" cy="5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57818" y="4429132"/>
            <a:ext cx="148113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5715016"/>
            <a:ext cx="1481137" cy="5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00496" y="5357826"/>
            <a:ext cx="1481137" cy="5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71934" y="4857760"/>
            <a:ext cx="1481137" cy="5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4286256"/>
            <a:ext cx="148113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4643446"/>
            <a:ext cx="148113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14770">
            <a:off x="3678891" y="4596078"/>
            <a:ext cx="617614" cy="8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3290">
            <a:off x="5475044" y="5643234"/>
            <a:ext cx="592635" cy="8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55596">
            <a:off x="4427927" y="5228488"/>
            <a:ext cx="632512" cy="90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5214950"/>
            <a:ext cx="1481137" cy="5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786050" y="185736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3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00892" y="2643182"/>
            <a:ext cx="1901825" cy="402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5434E-6 L -0.29931 0.04185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6 L -0.33854 -0.05248 " pathEditMode="relative" ptsTypes="AA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26012E-6 L -0.37796 -0.13642 " pathEditMode="relative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2857496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5400" b="1" dirty="0" smtClean="0"/>
              <a:t>Ормый, сукмый,</a:t>
            </a:r>
          </a:p>
          <a:p>
            <a:r>
              <a:rPr lang="tt-RU" sz="5400" b="1" dirty="0" smtClean="0"/>
              <a:t>Үзе </a:t>
            </a:r>
            <a:r>
              <a:rPr lang="tt-RU" sz="5400" b="1" smtClean="0"/>
              <a:t>кешене елата</a:t>
            </a:r>
            <a:endParaRPr lang="ru-RU" sz="5400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077072"/>
            <a:ext cx="3238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Угадав загадку вы узнаете, что пошёл собирать папа.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картинки\Полянка\0_67853_594de3f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14818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Помогите папе собрать  лук. Сколько он лука собрал?</a:t>
            </a:r>
            <a:endParaRPr lang="ru-RU" sz="2400" dirty="0"/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4714884"/>
            <a:ext cx="350361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45262" y="2073275"/>
            <a:ext cx="25987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3837779" y="4448973"/>
            <a:ext cx="15001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4052093" y="4949039"/>
            <a:ext cx="15001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4409283" y="4591849"/>
            <a:ext cx="15001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200000">
            <a:off x="4643438" y="5072074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200000">
            <a:off x="5214942" y="4857760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2909085" y="4520411"/>
            <a:ext cx="15001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3337713" y="4163221"/>
            <a:ext cx="15001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3337713" y="4734725"/>
            <a:ext cx="15001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00166" y="207167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8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5434E-6 L -0.32517 0.048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8046 L -0.35643 0.006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2428E-6 L -0.32483 0.090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0867E-6 L -0.37153 -0.013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2139E-6 L -0.31649 0.027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9133 L -0.37899 -0.013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36994E-6 L -0.30834 0.069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7052E-7 L -0.40208 -0.034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215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Задачи :</vt:lpstr>
      <vt:lpstr> Сегодня мы с вами поедим на дачу. </vt:lpstr>
      <vt:lpstr>Угадав загадку вы узнаете, что пошёл собирать мальчик.</vt:lpstr>
      <vt:lpstr>Помогите мальчику сосчитать сколько яблок  он собрал?</vt:lpstr>
      <vt:lpstr>Угадав загадку вы узнаете, что пошла собирать девочка.</vt:lpstr>
      <vt:lpstr>Помогите девочке собрать  огурцы. Сколько она огурцов собрала?</vt:lpstr>
      <vt:lpstr>Угадав загадку вы узнаете, что пошёл собирать папа.</vt:lpstr>
      <vt:lpstr>Помогите папе собрать  лук. Сколько он лука собрал?</vt:lpstr>
      <vt:lpstr>Угадав загадку вы узнаете, что пошла собирать мама.</vt:lpstr>
      <vt:lpstr>Помогите маме собрать  капусту. Сколько она капусты собрала?</vt:lpstr>
      <vt:lpstr>Посмотрите на картинку и назовите, что собрали, а что ещё осталось собрать в огороде?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Шагитова Елена Дмитриевна</dc:creator>
  <cp:lastModifiedBy>Шагитова</cp:lastModifiedBy>
  <cp:revision>24</cp:revision>
  <dcterms:created xsi:type="dcterms:W3CDTF">2015-07-21T19:33:31Z</dcterms:created>
  <dcterms:modified xsi:type="dcterms:W3CDTF">2015-11-30T06:59:45Z</dcterms:modified>
</cp:coreProperties>
</file>