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071678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оставила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«ЦРР –детский сад №31» город Троицк Челябинская область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7" y="3746076"/>
            <a:ext cx="4357719" cy="2611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785794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САДУ ЛИ В ОГОРОДЕ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it.ru/wp-content/uploads/media/%D0%98%D0%BD%D0%B4%D0%B8%D0%B2%D0%B8%D0%B4%D1%83%D0%B0%D0%BB%D1%8C%D0%BD%D1%8B%D0%B5-%D0%BA%D0%B0%D1%80%D1%82%D1%8B/image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148" y="1"/>
            <a:ext cx="2666844" cy="3929066"/>
          </a:xfrm>
          <a:prstGeom prst="rect">
            <a:avLst/>
          </a:prstGeom>
          <a:noFill/>
        </p:spPr>
      </p:pic>
      <p:pic>
        <p:nvPicPr>
          <p:cNvPr id="3" name="Picture 2" descr="http://wallit.ru/wp-content/uploads/media/%D0%98%D0%BD%D0%B4%D0%B8%D0%B2%D0%B8%D0%B4%D1%83%D0%B0%D0%BB%D1%8C%D0%BD%D1%8B%D0%B5-%D0%BA%D0%B0%D1%80%D1%82%D1%8B/image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9" y="285728"/>
            <a:ext cx="2666861" cy="3929090"/>
          </a:xfrm>
          <a:prstGeom prst="rect">
            <a:avLst/>
          </a:prstGeom>
          <a:noFill/>
        </p:spPr>
      </p:pic>
      <p:pic>
        <p:nvPicPr>
          <p:cNvPr id="6" name="Picture 4" descr="http://cliparts.co/cliparts/ATb/6yo/ATb6yoaT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4429132"/>
            <a:ext cx="1428760" cy="1428760"/>
          </a:xfrm>
          <a:prstGeom prst="rect">
            <a:avLst/>
          </a:prstGeom>
          <a:noFill/>
        </p:spPr>
      </p:pic>
      <p:pic>
        <p:nvPicPr>
          <p:cNvPr id="7" name="Picture 4" descr="http://cliparts.co/cliparts/ATb/6yo/ATb6yoaT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72074"/>
            <a:ext cx="1428760" cy="1428760"/>
          </a:xfrm>
          <a:prstGeom prst="rect">
            <a:avLst/>
          </a:prstGeom>
          <a:noFill/>
        </p:spPr>
      </p:pic>
      <p:pic>
        <p:nvPicPr>
          <p:cNvPr id="9" name="Picture 4" descr="http://cliparts.co/cliparts/ATb/6yo/ATb6yoaT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207" y="5400972"/>
            <a:ext cx="1214422" cy="1214422"/>
          </a:xfrm>
          <a:prstGeom prst="rect">
            <a:avLst/>
          </a:prstGeom>
          <a:noFill/>
        </p:spPr>
      </p:pic>
      <p:pic>
        <p:nvPicPr>
          <p:cNvPr id="10" name="Picture 4" descr="http://cliparts.co/cliparts/ATb/6yo/ATb6yoaT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357826"/>
            <a:ext cx="1143008" cy="11430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57356" y="2500306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2857496"/>
            <a:ext cx="71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979193" flipV="1">
            <a:off x="2658431" y="5703376"/>
            <a:ext cx="89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4+1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9190" y="578645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5-1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07" y="500063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2+3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3834" y="5715016"/>
            <a:ext cx="94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6-1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4 -0.49352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4 -0.49352 " pathEditMode="relative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43 -0.46204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43 -0.46204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1 -0.50416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1 -0.50416 " pathEditMode="relative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1198 -0.68263 " pathEditMode="relative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1198 -0.68263 " pathEditMode="relative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3-tub-ru.yandex.net/i?id=8ea401438838187789d7f590646a006a&amp;n=33&amp;h=190&amp;w=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3538811" cy="3714776"/>
          </a:xfrm>
          <a:prstGeom prst="rect">
            <a:avLst/>
          </a:prstGeom>
          <a:noFill/>
        </p:spPr>
      </p:pic>
      <p:pic>
        <p:nvPicPr>
          <p:cNvPr id="3" name="Picture 2" descr="https://im3-tub-ru.yandex.net/i?id=8ea401438838187789d7f590646a006a&amp;n=33&amp;h=190&amp;w=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3538811" cy="3714776"/>
          </a:xfrm>
          <a:prstGeom prst="rect">
            <a:avLst/>
          </a:prstGeom>
          <a:noFill/>
        </p:spPr>
      </p:pic>
      <p:pic>
        <p:nvPicPr>
          <p:cNvPr id="6" name="Рисунок 5" descr="pear-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5214950"/>
            <a:ext cx="996179" cy="1357322"/>
          </a:xfrm>
          <a:prstGeom prst="rect">
            <a:avLst/>
          </a:prstGeom>
        </p:spPr>
      </p:pic>
      <p:pic>
        <p:nvPicPr>
          <p:cNvPr id="8" name="Рисунок 7" descr="pear-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9" y="5000636"/>
            <a:ext cx="785818" cy="1357322"/>
          </a:xfrm>
          <a:prstGeom prst="rect">
            <a:avLst/>
          </a:prstGeom>
        </p:spPr>
      </p:pic>
      <p:pic>
        <p:nvPicPr>
          <p:cNvPr id="9" name="Рисунок 8" descr="pear-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5214950"/>
            <a:ext cx="996179" cy="1357322"/>
          </a:xfrm>
          <a:prstGeom prst="rect">
            <a:avLst/>
          </a:prstGeom>
        </p:spPr>
      </p:pic>
      <p:pic>
        <p:nvPicPr>
          <p:cNvPr id="10" name="Рисунок 9" descr="pear-3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5" y="4714884"/>
            <a:ext cx="894411" cy="1214446"/>
          </a:xfrm>
          <a:prstGeom prst="rect">
            <a:avLst/>
          </a:prstGeom>
        </p:spPr>
      </p:pic>
      <p:pic>
        <p:nvPicPr>
          <p:cNvPr id="11" name="Рисунок 10" descr="pear-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5000636"/>
            <a:ext cx="996179" cy="13573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5918" y="2857496"/>
            <a:ext cx="1349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2928935"/>
            <a:ext cx="1071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286389"/>
            <a:ext cx="107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1+1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542926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5-3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562" y="5857892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1+2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7950" y="5857892"/>
            <a:ext cx="1164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4-2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9586" y="5786454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5-2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643 -0.5879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643 -0.58796 " pathEditMode="relative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3785 -0.66134 " pathEditMode="relative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3785 -0.66134 " pathEditMode="relative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906 -0.67199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906 -0.67199 " pathEditMode="relative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-0.7981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-0.79815 " pathEditMode="relative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0868 -0.6088 " pathEditMode="relative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0868 -0.6088 " pathEditMode="relative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0858_13836893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14818"/>
            <a:ext cx="1330265" cy="1929670"/>
          </a:xfrm>
          <a:prstGeom prst="rect">
            <a:avLst/>
          </a:prstGeom>
        </p:spPr>
      </p:pic>
      <p:pic>
        <p:nvPicPr>
          <p:cNvPr id="4" name="Рисунок 3" descr="010858_13836893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6336" y="5072074"/>
            <a:ext cx="985532" cy="1429603"/>
          </a:xfrm>
          <a:prstGeom prst="rect">
            <a:avLst/>
          </a:prstGeom>
        </p:spPr>
      </p:pic>
      <p:pic>
        <p:nvPicPr>
          <p:cNvPr id="5" name="Рисунок 4" descr="010858_13836893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429132"/>
            <a:ext cx="1428760" cy="2072545"/>
          </a:xfrm>
          <a:prstGeom prst="rect">
            <a:avLst/>
          </a:prstGeom>
        </p:spPr>
      </p:pic>
      <p:pic>
        <p:nvPicPr>
          <p:cNvPr id="6" name="Рисунок 5" descr="010858_13836893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357694"/>
            <a:ext cx="1428760" cy="2072545"/>
          </a:xfrm>
          <a:prstGeom prst="rect">
            <a:avLst/>
          </a:prstGeom>
        </p:spPr>
      </p:pic>
      <p:pic>
        <p:nvPicPr>
          <p:cNvPr id="7" name="Рисунок 6" descr="0_95c76_caf2e874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857232"/>
            <a:ext cx="3143272" cy="3274241"/>
          </a:xfrm>
          <a:prstGeom prst="rect">
            <a:avLst/>
          </a:prstGeom>
        </p:spPr>
      </p:pic>
      <p:pic>
        <p:nvPicPr>
          <p:cNvPr id="8" name="Рисунок 7" descr="0_95c76_caf2e874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857232"/>
            <a:ext cx="3143272" cy="32742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5918" y="3000372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3071810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500063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4-2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5214949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3-1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550070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5-4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3834" y="5286388"/>
            <a:ext cx="73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4-3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323 -0.46204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323 -0.46204 " pathEditMode="relative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747 -0.51458 " pathEditMode="relative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747 -0.51458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5 -0.57754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5 -0.57754 " pathEditMode="relative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8281 -0.5669 " pathEditMode="relative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8281 -0.5669 " pathEditMode="relative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4897004_ogurec-na-prozrachnom-f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446"/>
            <a:ext cx="2786082" cy="1142294"/>
          </a:xfrm>
          <a:prstGeom prst="rect">
            <a:avLst/>
          </a:prstGeom>
        </p:spPr>
      </p:pic>
      <p:pic>
        <p:nvPicPr>
          <p:cNvPr id="3" name="Рисунок 2" descr="1444897004_ogurec-na-prozrachnom-f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5715016"/>
            <a:ext cx="2214578" cy="907977"/>
          </a:xfrm>
          <a:prstGeom prst="rect">
            <a:avLst/>
          </a:prstGeom>
        </p:spPr>
      </p:pic>
      <p:pic>
        <p:nvPicPr>
          <p:cNvPr id="4" name="Рисунок 3" descr="1444897004_ogurec-na-prozrachnom-f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4643446"/>
            <a:ext cx="1723224" cy="706522"/>
          </a:xfrm>
          <a:prstGeom prst="rect">
            <a:avLst/>
          </a:prstGeom>
        </p:spPr>
      </p:pic>
      <p:pic>
        <p:nvPicPr>
          <p:cNvPr id="5" name="Рисунок 4" descr="1444897004_ogurec-na-prozrachnom-f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4572009"/>
            <a:ext cx="1643074" cy="673660"/>
          </a:xfrm>
          <a:prstGeom prst="rect">
            <a:avLst/>
          </a:prstGeom>
        </p:spPr>
      </p:pic>
      <p:pic>
        <p:nvPicPr>
          <p:cNvPr id="6" name="Рисунок 5" descr="1444897004_ogurec-na-prozrachnom-f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202" y="5643578"/>
            <a:ext cx="1914887" cy="785104"/>
          </a:xfrm>
          <a:prstGeom prst="rect">
            <a:avLst/>
          </a:prstGeom>
        </p:spPr>
      </p:pic>
      <p:pic>
        <p:nvPicPr>
          <p:cNvPr id="7" name="Рисунок 6" descr="0_95c76_caf2e874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000108"/>
            <a:ext cx="3143272" cy="3274241"/>
          </a:xfrm>
          <a:prstGeom prst="rect">
            <a:avLst/>
          </a:prstGeom>
        </p:spPr>
      </p:pic>
      <p:pic>
        <p:nvPicPr>
          <p:cNvPr id="8" name="Рисунок 7" descr="0_95c76_caf2e874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785794"/>
            <a:ext cx="3143272" cy="32742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29256" y="2857496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3214686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500063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3+1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372" y="464344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0+4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714744" y="592933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5-2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6169" y="5625928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2+1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9586" y="464344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3+0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625 -0.4831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625 -0.4831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014 -0.55648 " pathEditMode="relative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014 -0.55648 " pathEditMode="relative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51 -0.00208 L -0.5533 -0.52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1979 -0.525 " pathEditMode="relative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79 -0.46204 " pathEditMode="relative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79 -0.46204 " pathEditMode="relative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8507 -0.41991 " pathEditMode="relative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8507 -0.41991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46</Words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007</dc:creator>
  <cp:lastModifiedBy>007</cp:lastModifiedBy>
  <cp:revision>21</cp:revision>
  <dcterms:created xsi:type="dcterms:W3CDTF">2015-11-25T13:27:34Z</dcterms:created>
  <dcterms:modified xsi:type="dcterms:W3CDTF">2015-11-25T17:02:36Z</dcterms:modified>
</cp:coreProperties>
</file>