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5DFD5E-67E9-4D14-8454-516C16E45C33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FF1DBA-510A-4C68-9692-ED6DF96CFC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Предметно-пространственная среда в старшей группе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Bookman Old Style" panose="02050604050505020204" pitchFamily="18" charset="0"/>
              </a:rPr>
              <a:t>Воспитатель: О.Н. Нечаева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Уголок занимательной математики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юлия\Desktop\нечаева\презенташка\20151005_121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3717032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нечаева\презенташка\20151005_121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372744" cy="24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30120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Уголок безопасности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юлия\Desktop\нечаева\презенташка\20151005_12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6248">
            <a:off x="-1520575" y="2307719"/>
            <a:ext cx="6399378" cy="21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\Desktop\нечаева\презенташка\20151005_121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4639">
            <a:off x="4557153" y="1217459"/>
            <a:ext cx="3869841" cy="31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9466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Bookman Old Style" panose="02050604050505020204" pitchFamily="18" charset="0"/>
              </a:rPr>
              <a:t>Речевое развитие</a:t>
            </a:r>
            <a:br>
              <a:rPr lang="ru-RU" sz="4800" dirty="0" smtClean="0">
                <a:latin typeface="Bookman Old Style" panose="02050604050505020204" pitchFamily="18" charset="0"/>
              </a:rPr>
            </a:br>
            <a:r>
              <a:rPr lang="ru-RU" sz="3600" dirty="0" smtClean="0">
                <a:latin typeface="Bookman Old Style" panose="02050604050505020204" pitchFamily="18" charset="0"/>
              </a:rPr>
              <a:t>театральный уголок, уголок речи и грамотности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юлия\Desktop\нечаева\презенташка\20151005_121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4227">
            <a:off x="251520" y="980728"/>
            <a:ext cx="3943173" cy="22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нечаева\презенташка\20151005_12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52">
            <a:off x="4525293" y="812468"/>
            <a:ext cx="4108714" cy="23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5101952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Физическое развитие</a:t>
            </a:r>
            <a:br>
              <a:rPr lang="ru-RU" sz="4400" dirty="0" smtClean="0">
                <a:latin typeface="Bookman Old Style" panose="02050604050505020204" pitchFamily="18" charset="0"/>
              </a:rPr>
            </a:br>
            <a:r>
              <a:rPr lang="ru-RU" sz="3600" dirty="0" smtClean="0">
                <a:latin typeface="Bookman Old Style" panose="02050604050505020204" pitchFamily="18" charset="0"/>
              </a:rPr>
              <a:t>уголок двигательной активности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юлия\Desktop\нечаева\презенташка\20151005_1219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1891" y="1612051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5760640" cy="1258493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Художественно-эстетическое развитие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131840" y="5301208"/>
            <a:ext cx="3388660" cy="12273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Уголок творчества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C:\Users\юлия\Desktop\нечаева\презенташка\20151005_121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842">
            <a:off x="3749842" y="2274686"/>
            <a:ext cx="518457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606008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Музыкальный уголок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юлия\Desktop\нечаева\презенташка\20151005_121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4732784" cy="35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Социально-коммуникативное развитие</a:t>
            </a:r>
            <a:br>
              <a:rPr lang="ru-RU" sz="44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уголок сюжетно-ролевых игр, кукольный уголок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юлия\Desktop\нечаева\презенташка\20151005_121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7979">
            <a:off x="1904977" y="3746160"/>
            <a:ext cx="3447039" cy="22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ия\Desktop\нечаева\презенташка\20151005_121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72">
            <a:off x="6441597" y="2906682"/>
            <a:ext cx="2259678" cy="30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4712311" cy="7782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Bookman Old Style" panose="02050604050505020204" pitchFamily="18" charset="0"/>
              </a:rPr>
              <a:t>Уголок </a:t>
            </a:r>
            <a:br>
              <a:rPr lang="ru-RU" sz="3600" dirty="0" smtClean="0">
                <a:latin typeface="Bookman Old Style" panose="02050604050505020204" pitchFamily="18" charset="0"/>
              </a:rPr>
            </a:br>
            <a:r>
              <a:rPr lang="ru-RU" sz="3600" dirty="0" smtClean="0">
                <a:latin typeface="Bookman Old Style" panose="02050604050505020204" pitchFamily="18" charset="0"/>
              </a:rPr>
              <a:t>настроения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юлия\Desktop\нечаева\презенташка\20151005_12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7479">
            <a:off x="1159927" y="2926166"/>
            <a:ext cx="3744420" cy="24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4869160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Уголок </a:t>
            </a:r>
            <a:endParaRPr lang="en-US" sz="3600" b="1" dirty="0" smtClean="0">
              <a:latin typeface="Bookman Old Style" panose="02050604050505020204" pitchFamily="18" charset="0"/>
            </a:endParaRPr>
          </a:p>
          <a:p>
            <a:r>
              <a:rPr lang="ru-RU" sz="3600" b="1" dirty="0" smtClean="0">
                <a:latin typeface="Bookman Old Style" panose="02050604050505020204" pitchFamily="18" charset="0"/>
              </a:rPr>
              <a:t>дежурств</a:t>
            </a:r>
            <a:endParaRPr lang="ru-RU" sz="3600" b="1" dirty="0"/>
          </a:p>
        </p:txBody>
      </p:sp>
      <p:pic>
        <p:nvPicPr>
          <p:cNvPr id="1026" name="Picture 2" descr="C:\Users\юлия\Desktop\нечаева\презенташка\20151005_115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5229">
            <a:off x="4734635" y="1258646"/>
            <a:ext cx="3694696" cy="26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22108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Познавательное развитие</a:t>
            </a: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sz="3600" dirty="0" smtClean="0">
                <a:latin typeface="Bookman Old Style" panose="02050604050505020204" pitchFamily="18" charset="0"/>
              </a:rPr>
              <a:t>уголок дидактических игр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юлия\Desktop\нечаева\презенташка\20151005_1213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507864" cy="32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Уголок конструирования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юлия\Desktop\нечаева\презенташка\20151005_1215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702" y="1554163"/>
            <a:ext cx="579299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332656"/>
            <a:ext cx="3960440" cy="1143000"/>
          </a:xfrm>
        </p:spPr>
        <p:txBody>
          <a:bodyPr/>
          <a:lstStyle/>
          <a:p>
            <a:pPr algn="l"/>
            <a:r>
              <a:rPr lang="ru-RU" sz="3200" dirty="0" smtClean="0">
                <a:latin typeface="Bookman Old Style" panose="02050604050505020204" pitchFamily="18" charset="0"/>
              </a:rPr>
              <a:t>Уголок природы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юлия\Desktop\нечаева\презенташка\20151005_1211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1505">
            <a:off x="373060" y="2731395"/>
            <a:ext cx="4711258" cy="2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5229200"/>
            <a:ext cx="3995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atin typeface="Bookman Old Style" panose="02050604050505020204" pitchFamily="18" charset="0"/>
              </a:rPr>
              <a:t>Мини-лаборатория</a:t>
            </a:r>
            <a:endParaRPr lang="ru-RU" sz="3200" b="1" dirty="0"/>
          </a:p>
        </p:txBody>
      </p:sp>
      <p:pic>
        <p:nvPicPr>
          <p:cNvPr id="4099" name="Picture 3" descr="C:\Users\юлия\Desktop\нечаева\презенташка\20151005_12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8851">
            <a:off x="4527344" y="1546119"/>
            <a:ext cx="4439237" cy="24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Книжный уголок, патриотический уголок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юлия\Desktop\нечаева\презенташка\20151005_121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3638">
            <a:off x="861877" y="2936027"/>
            <a:ext cx="3363711" cy="26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\Desktop\нечаева\презенташка\20151005_12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750">
            <a:off x="4704160" y="2311117"/>
            <a:ext cx="3983952" cy="2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381</TotalTime>
  <Words>42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Предметно-пространственная среда в старшей группе</vt:lpstr>
      <vt:lpstr>Художественно-эстетическое развитие</vt:lpstr>
      <vt:lpstr>Музыкальный уголок</vt:lpstr>
      <vt:lpstr>Социально-коммуникативное развитие уголок сюжетно-ролевых игр, кукольный уголок</vt:lpstr>
      <vt:lpstr>Уголок  настроения</vt:lpstr>
      <vt:lpstr>Познавательное развитие уголок дидактических игр</vt:lpstr>
      <vt:lpstr>Уголок конструирования</vt:lpstr>
      <vt:lpstr>Уголок природы</vt:lpstr>
      <vt:lpstr>Книжный уголок, патриотический уголок</vt:lpstr>
      <vt:lpstr>Уголок занимательной математики</vt:lpstr>
      <vt:lpstr>Уголок безопасности</vt:lpstr>
      <vt:lpstr>Речевое развитие театральный уголок, уголок речи и грамотности</vt:lpstr>
      <vt:lpstr>Физическое развитие уголок двигательной активности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среда в старшей группе</dc:title>
  <dc:creator>RePack by Diakov</dc:creator>
  <cp:lastModifiedBy>RePack by Diakov</cp:lastModifiedBy>
  <cp:revision>23</cp:revision>
  <dcterms:created xsi:type="dcterms:W3CDTF">2015-07-27T14:45:52Z</dcterms:created>
  <dcterms:modified xsi:type="dcterms:W3CDTF">2015-10-10T17:39:28Z</dcterms:modified>
</cp:coreProperties>
</file>