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BBF8C1-236C-4194-A795-95A470D0A7E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B27DA4-AF48-4146-9ABC-4DC4D10B0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332656"/>
            <a:ext cx="6030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«Центр развития ребёнка – детский сад № 91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80728"/>
            <a:ext cx="1463040" cy="140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02224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Подготовил воспитатель второй младшей группы №3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Евдокимова Ирина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Андреевна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212976"/>
            <a:ext cx="5634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Занятие лепка «СНЕГОВИК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82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\Desktop\Д - С\QKvRjiXWV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940152" y="1340768"/>
            <a:ext cx="29340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Появился во дворе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в холодном декабре.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Неуклюжий и смешной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катка стоит с метлой.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ветру зимнему привык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 приятель ... </a:t>
            </a:r>
          </a:p>
          <a:p>
            <a:pPr algn="ctr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Снеговик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\Desktop\Д - С\QKvRjiXWV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3510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Снеговик из детской сказки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Раскраснелась детвора -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Накатала три шара!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 на друга их сложили,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ведро нагромоздили.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Нос - морковка, уголь - глазки,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Снеговик из детской сказки!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Руки - ветки, рот - конфета...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Пусть стоит теперь до лета!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404664"/>
            <a:ext cx="331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по лепке снеговика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\Desktop\лепка снеговика\f_67b3596d1f2e5ede6c1477ff25a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881806" cy="558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990</TotalTime>
  <Words>98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алекс</cp:lastModifiedBy>
  <cp:revision>15</cp:revision>
  <dcterms:created xsi:type="dcterms:W3CDTF">2014-11-24T10:44:54Z</dcterms:created>
  <dcterms:modified xsi:type="dcterms:W3CDTF">2015-12-02T13:23:06Z</dcterms:modified>
</cp:coreProperties>
</file>