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67" r:id="rId2"/>
    <p:sldId id="256" r:id="rId3"/>
    <p:sldId id="257" r:id="rId4"/>
    <p:sldId id="258" r:id="rId5"/>
    <p:sldId id="268" r:id="rId6"/>
    <p:sldId id="269" r:id="rId7"/>
    <p:sldId id="259" r:id="rId8"/>
    <p:sldId id="270" r:id="rId9"/>
    <p:sldId id="271" r:id="rId10"/>
    <p:sldId id="276" r:id="rId11"/>
    <p:sldId id="275" r:id="rId12"/>
    <p:sldId id="277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E1E76F-9149-44A0-96F1-C4FECFC8FB5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690D6E-B8E2-49C6-AC97-970AED9D614E}">
      <dgm:prSet custT="1"/>
      <dgm:spPr/>
      <dgm:t>
        <a:bodyPr/>
        <a:lstStyle/>
        <a:p>
          <a:pPr rtl="0"/>
          <a:r>
            <a:rPr lang="ru-RU" sz="1000" dirty="0" smtClean="0"/>
            <a:t>80% - обязательная часть программы</a:t>
          </a:r>
        </a:p>
        <a:p>
          <a:pPr rtl="0"/>
          <a:endParaRPr lang="ru-RU" sz="1000" dirty="0" smtClean="0"/>
        </a:p>
        <a:p>
          <a:pPr rtl="0"/>
          <a:r>
            <a:rPr lang="ru-RU" sz="1000" dirty="0" smtClean="0"/>
            <a:t>20% - вариативная</a:t>
          </a:r>
          <a:endParaRPr lang="ru-RU" sz="1000" dirty="0"/>
        </a:p>
      </dgm:t>
    </dgm:pt>
    <dgm:pt modelId="{03F09DCA-7A85-45ED-82A0-66DDCDAAC372}" type="parTrans" cxnId="{67E3F759-310F-46F1-980A-156EF822A064}">
      <dgm:prSet/>
      <dgm:spPr/>
      <dgm:t>
        <a:bodyPr/>
        <a:lstStyle/>
        <a:p>
          <a:endParaRPr lang="ru-RU"/>
        </a:p>
      </dgm:t>
    </dgm:pt>
    <dgm:pt modelId="{5FE0AB8E-9CD4-4FBB-BAAD-2A230F37A5CB}" type="sibTrans" cxnId="{67E3F759-310F-46F1-980A-156EF822A064}">
      <dgm:prSet/>
      <dgm:spPr/>
      <dgm:t>
        <a:bodyPr/>
        <a:lstStyle/>
        <a:p>
          <a:endParaRPr lang="ru-RU"/>
        </a:p>
      </dgm:t>
    </dgm:pt>
    <dgm:pt modelId="{33EC448D-A2EC-498B-A235-BA28768783EE}">
      <dgm:prSet custT="1"/>
      <dgm:spPr/>
      <dgm:t>
        <a:bodyPr/>
        <a:lstStyle/>
        <a:p>
          <a:pPr rtl="0"/>
          <a:r>
            <a:rPr lang="ru-RU" sz="48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ФГТ</a:t>
          </a:r>
          <a:endParaRPr lang="ru-RU" sz="4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B8B429-9AFD-4325-9D25-45D4C76A7764}" type="parTrans" cxnId="{4CA6660E-EC8B-41F2-9157-F2D1F288CC69}">
      <dgm:prSet/>
      <dgm:spPr/>
      <dgm:t>
        <a:bodyPr/>
        <a:lstStyle/>
        <a:p>
          <a:endParaRPr lang="ru-RU"/>
        </a:p>
      </dgm:t>
    </dgm:pt>
    <dgm:pt modelId="{A7C86AC1-6E1F-4197-9A38-DCC7BB5DE848}" type="sibTrans" cxnId="{4CA6660E-EC8B-41F2-9157-F2D1F288CC69}">
      <dgm:prSet/>
      <dgm:spPr/>
      <dgm:t>
        <a:bodyPr/>
        <a:lstStyle/>
        <a:p>
          <a:endParaRPr lang="ru-RU"/>
        </a:p>
      </dgm:t>
    </dgm:pt>
    <dgm:pt modelId="{7F16B014-14B0-4A42-B0D9-5AAAE0280CF5}">
      <dgm:prSet custT="1"/>
      <dgm:spPr/>
      <dgm:t>
        <a:bodyPr/>
        <a:lstStyle/>
        <a:p>
          <a:pPr algn="ctr" rtl="0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группы требований: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60D25F-3D4A-4C37-ACEA-C8DD099DF157}" type="parTrans" cxnId="{C0EE507F-EEA6-4951-A007-DC2C18526080}">
      <dgm:prSet/>
      <dgm:spPr/>
      <dgm:t>
        <a:bodyPr/>
        <a:lstStyle/>
        <a:p>
          <a:endParaRPr lang="ru-RU"/>
        </a:p>
      </dgm:t>
    </dgm:pt>
    <dgm:pt modelId="{EC3A8ED6-FDF3-45CA-9387-1D1D340CB3F2}" type="sibTrans" cxnId="{C0EE507F-EEA6-4951-A007-DC2C18526080}">
      <dgm:prSet/>
      <dgm:spPr/>
      <dgm:t>
        <a:bodyPr/>
        <a:lstStyle/>
        <a:p>
          <a:endParaRPr lang="ru-RU"/>
        </a:p>
      </dgm:t>
    </dgm:pt>
    <dgm:pt modelId="{71440A92-F790-4A28-A4B5-960A244DE78C}">
      <dgm:prSet custT="1"/>
      <dgm:spPr/>
      <dgm:t>
        <a:bodyPr/>
        <a:lstStyle/>
        <a:p>
          <a:pPr algn="ctr" rtl="0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структуре ООП;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E42475-F3D1-45C8-95A1-24AC8C3D285B}" type="parTrans" cxnId="{076B50FF-CEFE-4EF5-ADA0-1485E5C5DBE4}">
      <dgm:prSet/>
      <dgm:spPr/>
      <dgm:t>
        <a:bodyPr/>
        <a:lstStyle/>
        <a:p>
          <a:endParaRPr lang="ru-RU"/>
        </a:p>
      </dgm:t>
    </dgm:pt>
    <dgm:pt modelId="{F114C95F-8838-48C4-B71A-EC6BD484C111}" type="sibTrans" cxnId="{076B50FF-CEFE-4EF5-ADA0-1485E5C5DBE4}">
      <dgm:prSet/>
      <dgm:spPr/>
      <dgm:t>
        <a:bodyPr/>
        <a:lstStyle/>
        <a:p>
          <a:endParaRPr lang="ru-RU"/>
        </a:p>
      </dgm:t>
    </dgm:pt>
    <dgm:pt modelId="{88EED34F-1343-4140-B6C2-D893DFDBB6A8}">
      <dgm:prSet custT="1"/>
      <dgm:spPr/>
      <dgm:t>
        <a:bodyPr/>
        <a:lstStyle/>
        <a:p>
          <a:pPr algn="ctr" rtl="0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условиям реализации ООП;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CDC2D2-1F8B-4171-A00F-A46324F958D2}" type="parTrans" cxnId="{BD9C71C8-BB10-411E-ACA3-D0FC8DBAE8C6}">
      <dgm:prSet/>
      <dgm:spPr/>
      <dgm:t>
        <a:bodyPr/>
        <a:lstStyle/>
        <a:p>
          <a:endParaRPr lang="ru-RU"/>
        </a:p>
      </dgm:t>
    </dgm:pt>
    <dgm:pt modelId="{1CCD9463-BCE2-46A1-9675-2D3899259E71}" type="sibTrans" cxnId="{BD9C71C8-BB10-411E-ACA3-D0FC8DBAE8C6}">
      <dgm:prSet/>
      <dgm:spPr/>
      <dgm:t>
        <a:bodyPr/>
        <a:lstStyle/>
        <a:p>
          <a:endParaRPr lang="ru-RU"/>
        </a:p>
      </dgm:t>
    </dgm:pt>
    <dgm:pt modelId="{8421F291-A5BA-43A3-893E-921C08F46634}">
      <dgm:prSet custT="1"/>
      <dgm:spPr/>
      <dgm:t>
        <a:bodyPr/>
        <a:lstStyle/>
        <a:p>
          <a:pPr algn="just"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10образовательных областей;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1541FA-9CC9-4624-ABD1-68C144A5E8D0}" type="parTrans" cxnId="{A32AD091-E458-4596-BB13-CFBE633F5B5A}">
      <dgm:prSet/>
      <dgm:spPr/>
      <dgm:t>
        <a:bodyPr/>
        <a:lstStyle/>
        <a:p>
          <a:endParaRPr lang="ru-RU"/>
        </a:p>
      </dgm:t>
    </dgm:pt>
    <dgm:pt modelId="{D48DF9EE-FADB-4E65-BB6A-D539A1FE4D91}" type="sibTrans" cxnId="{A32AD091-E458-4596-BB13-CFBE633F5B5A}">
      <dgm:prSet/>
      <dgm:spPr/>
      <dgm:t>
        <a:bodyPr/>
        <a:lstStyle/>
        <a:p>
          <a:endParaRPr lang="ru-RU"/>
        </a:p>
      </dgm:t>
    </dgm:pt>
    <dgm:pt modelId="{3E8B4B3F-059D-45CB-BD55-115B0C4358ED}">
      <dgm:prSet custT="1"/>
      <dgm:spPr/>
      <dgm:t>
        <a:bodyPr/>
        <a:lstStyle/>
        <a:p>
          <a:pPr algn="just" rtl="0"/>
          <a:r>
            <a:rPr lang="ru-RU" sz="140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Коммуникация</a:t>
          </a:r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629871-3317-4D63-B177-311504EF815B}" type="parTrans" cxnId="{DEA2290D-6B6D-493A-8411-F259E98F5D40}">
      <dgm:prSet/>
      <dgm:spPr/>
      <dgm:t>
        <a:bodyPr/>
        <a:lstStyle/>
        <a:p>
          <a:endParaRPr lang="ru-RU"/>
        </a:p>
      </dgm:t>
    </dgm:pt>
    <dgm:pt modelId="{44593F3C-F2B5-45FC-BE81-CD8A9D62E40C}" type="sibTrans" cxnId="{DEA2290D-6B6D-493A-8411-F259E98F5D40}">
      <dgm:prSet/>
      <dgm:spPr/>
      <dgm:t>
        <a:bodyPr/>
        <a:lstStyle/>
        <a:p>
          <a:endParaRPr lang="ru-RU"/>
        </a:p>
      </dgm:t>
    </dgm:pt>
    <dgm:pt modelId="{5AEDEB39-6DF4-4A55-91C5-00D3905203B2}">
      <dgm:prSet custT="1"/>
      <dgm:spPr/>
      <dgm:t>
        <a:bodyPr/>
        <a:lstStyle/>
        <a:p>
          <a:pPr algn="just" rtl="0"/>
          <a:r>
            <a:rPr lang="ru-RU" sz="140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Социализация</a:t>
          </a:r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38C739-A129-4CED-BFF5-DA9A40E10208}" type="parTrans" cxnId="{7F725F54-C4B7-4ADA-AA7C-27744971A720}">
      <dgm:prSet/>
      <dgm:spPr/>
      <dgm:t>
        <a:bodyPr/>
        <a:lstStyle/>
        <a:p>
          <a:endParaRPr lang="ru-RU"/>
        </a:p>
      </dgm:t>
    </dgm:pt>
    <dgm:pt modelId="{0A655A84-370A-4FE4-A770-2155ECA47FE6}" type="sibTrans" cxnId="{7F725F54-C4B7-4ADA-AA7C-27744971A720}">
      <dgm:prSet/>
      <dgm:spPr/>
      <dgm:t>
        <a:bodyPr/>
        <a:lstStyle/>
        <a:p>
          <a:endParaRPr lang="ru-RU"/>
        </a:p>
      </dgm:t>
    </dgm:pt>
    <dgm:pt modelId="{72585C2C-D735-4897-9264-6223CA236B26}">
      <dgm:prSet custT="1"/>
      <dgm:spPr/>
      <dgm:t>
        <a:bodyPr/>
        <a:lstStyle/>
        <a:p>
          <a:pPr algn="just"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5E3D01-3A60-42E0-A6F4-FD55E84BDD3D}" type="parTrans" cxnId="{64FEC80D-F9BB-4F55-B7EB-1840AA1A9302}">
      <dgm:prSet/>
      <dgm:spPr/>
      <dgm:t>
        <a:bodyPr/>
        <a:lstStyle/>
        <a:p>
          <a:endParaRPr lang="ru-RU"/>
        </a:p>
      </dgm:t>
    </dgm:pt>
    <dgm:pt modelId="{28262EFF-E1B9-4E99-A1CC-1E0F67C59CB6}" type="sibTrans" cxnId="{64FEC80D-F9BB-4F55-B7EB-1840AA1A9302}">
      <dgm:prSet/>
      <dgm:spPr/>
      <dgm:t>
        <a:bodyPr/>
        <a:lstStyle/>
        <a:p>
          <a:endParaRPr lang="ru-RU"/>
        </a:p>
      </dgm:t>
    </dgm:pt>
    <dgm:pt modelId="{64414127-F162-4FB3-95D5-6426AC4FB6C9}">
      <dgm:prSet custT="1"/>
      <dgm:spPr/>
      <dgm:t>
        <a:bodyPr/>
        <a:lstStyle/>
        <a:p>
          <a:pPr algn="just"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BDA141-291C-42FA-83CE-21BCDF34855D}" type="parTrans" cxnId="{1DCF6CA7-D018-4674-84D8-B98A50EBD663}">
      <dgm:prSet/>
      <dgm:spPr/>
      <dgm:t>
        <a:bodyPr/>
        <a:lstStyle/>
        <a:p>
          <a:endParaRPr lang="ru-RU"/>
        </a:p>
      </dgm:t>
    </dgm:pt>
    <dgm:pt modelId="{C36FCF52-8269-4F8D-BF55-9263A0215F18}" type="sibTrans" cxnId="{1DCF6CA7-D018-4674-84D8-B98A50EBD663}">
      <dgm:prSet/>
      <dgm:spPr/>
      <dgm:t>
        <a:bodyPr/>
        <a:lstStyle/>
        <a:p>
          <a:endParaRPr lang="ru-RU"/>
        </a:p>
      </dgm:t>
    </dgm:pt>
    <dgm:pt modelId="{F3CBDE4E-798F-4232-8329-7AFEDAB945AA}">
      <dgm:prSet custT="1"/>
      <dgm:spPr/>
      <dgm:t>
        <a:bodyPr/>
        <a:lstStyle/>
        <a:p>
          <a:pPr algn="just"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Здоровье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83710F-2562-4B4B-A208-CCBC7AC1F2DE}" type="parTrans" cxnId="{991CD34B-0E17-4F72-B37A-0103A161E867}">
      <dgm:prSet/>
      <dgm:spPr/>
      <dgm:t>
        <a:bodyPr/>
        <a:lstStyle/>
        <a:p>
          <a:endParaRPr lang="ru-RU"/>
        </a:p>
      </dgm:t>
    </dgm:pt>
    <dgm:pt modelId="{6644DBE4-0378-4E01-B52D-808232AA3395}" type="sibTrans" cxnId="{991CD34B-0E17-4F72-B37A-0103A161E867}">
      <dgm:prSet/>
      <dgm:spPr/>
      <dgm:t>
        <a:bodyPr/>
        <a:lstStyle/>
        <a:p>
          <a:endParaRPr lang="ru-RU"/>
        </a:p>
      </dgm:t>
    </dgm:pt>
    <dgm:pt modelId="{5DB9CE06-F935-4B54-B423-AE410B1F818C}">
      <dgm:prSet custT="1"/>
      <dgm:spPr/>
      <dgm:t>
        <a:bodyPr/>
        <a:lstStyle/>
        <a:p>
          <a:pPr algn="just"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76D7AA-7BD9-4518-BDA0-75DE30C7798E}" type="parTrans" cxnId="{39FD0842-6B90-4CFC-A728-2C7DABA14D5A}">
      <dgm:prSet/>
      <dgm:spPr/>
      <dgm:t>
        <a:bodyPr/>
        <a:lstStyle/>
        <a:p>
          <a:endParaRPr lang="ru-RU"/>
        </a:p>
      </dgm:t>
    </dgm:pt>
    <dgm:pt modelId="{6133F64B-4DB2-4B8D-B4F6-E33881F9ADE5}" type="sibTrans" cxnId="{39FD0842-6B90-4CFC-A728-2C7DABA14D5A}">
      <dgm:prSet/>
      <dgm:spPr/>
      <dgm:t>
        <a:bodyPr/>
        <a:lstStyle/>
        <a:p>
          <a:endParaRPr lang="ru-RU"/>
        </a:p>
      </dgm:t>
    </dgm:pt>
    <dgm:pt modelId="{480F4F28-6DCA-46D1-BA18-394A0534FD1C}">
      <dgm:prSet custT="1"/>
      <dgm:spPr/>
      <dgm:t>
        <a:bodyPr/>
        <a:lstStyle/>
        <a:p>
          <a:pPr algn="just"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Познание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EB6661-6865-4E29-9229-4AC2CE7B5B5B}" type="parTrans" cxnId="{B13DCD0F-FB1E-4FD3-94B8-6A651CAE7F99}">
      <dgm:prSet/>
      <dgm:spPr/>
      <dgm:t>
        <a:bodyPr/>
        <a:lstStyle/>
        <a:p>
          <a:endParaRPr lang="ru-RU"/>
        </a:p>
      </dgm:t>
    </dgm:pt>
    <dgm:pt modelId="{CB1FB298-543A-4A76-A168-C340E24E7099}" type="sibTrans" cxnId="{B13DCD0F-FB1E-4FD3-94B8-6A651CAE7F99}">
      <dgm:prSet/>
      <dgm:spPr/>
      <dgm:t>
        <a:bodyPr/>
        <a:lstStyle/>
        <a:p>
          <a:endParaRPr lang="ru-RU"/>
        </a:p>
      </dgm:t>
    </dgm:pt>
    <dgm:pt modelId="{F8441B82-3D48-422A-9A4D-BB845863CC36}">
      <dgm:prSet custT="1"/>
      <dgm:spPr/>
      <dgm:t>
        <a:bodyPr/>
        <a:lstStyle/>
        <a:p>
          <a:pPr algn="just"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Чтение художественной литературы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C86377-BD35-45D5-948D-3927EF91F79E}" type="parTrans" cxnId="{D5C5C2A8-A9B8-4FBF-A149-BF8E9D74EE1C}">
      <dgm:prSet/>
      <dgm:spPr/>
      <dgm:t>
        <a:bodyPr/>
        <a:lstStyle/>
        <a:p>
          <a:endParaRPr lang="ru-RU"/>
        </a:p>
      </dgm:t>
    </dgm:pt>
    <dgm:pt modelId="{5DDC72A6-3BE8-45B4-8C73-641B1BDBDCDB}" type="sibTrans" cxnId="{D5C5C2A8-A9B8-4FBF-A149-BF8E9D74EE1C}">
      <dgm:prSet/>
      <dgm:spPr/>
      <dgm:t>
        <a:bodyPr/>
        <a:lstStyle/>
        <a:p>
          <a:endParaRPr lang="ru-RU"/>
        </a:p>
      </dgm:t>
    </dgm:pt>
    <dgm:pt modelId="{F1BA7311-59F0-40FB-8BFD-4B61557C34BB}">
      <dgm:prSet custT="1"/>
      <dgm:spPr/>
      <dgm:t>
        <a:bodyPr/>
        <a:lstStyle/>
        <a:p>
          <a:pPr algn="just" rtl="0"/>
          <a:r>
            <a:rPr lang="ru-RU" sz="1400" smtClean="0"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Художественное творчество</a:t>
          </a:r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43E75D-6495-4913-8D72-2BB622231C6F}" type="parTrans" cxnId="{0A15EEDF-EC3F-4F46-83F9-66B31A749936}">
      <dgm:prSet/>
      <dgm:spPr/>
      <dgm:t>
        <a:bodyPr/>
        <a:lstStyle/>
        <a:p>
          <a:endParaRPr lang="ru-RU"/>
        </a:p>
      </dgm:t>
    </dgm:pt>
    <dgm:pt modelId="{D2C31846-2976-4F2D-BF2F-43F8DC19CA81}" type="sibTrans" cxnId="{0A15EEDF-EC3F-4F46-83F9-66B31A749936}">
      <dgm:prSet/>
      <dgm:spPr/>
      <dgm:t>
        <a:bodyPr/>
        <a:lstStyle/>
        <a:p>
          <a:endParaRPr lang="ru-RU"/>
        </a:p>
      </dgm:t>
    </dgm:pt>
    <dgm:pt modelId="{EBB42C14-6E39-4F79-A776-9BC17725B889}">
      <dgm:prSet custT="1"/>
      <dgm:spPr/>
      <dgm:t>
        <a:bodyPr/>
        <a:lstStyle/>
        <a:p>
          <a:pPr algn="just"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Музыка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DB3C0-F9AB-4471-9806-C2C69DA2C299}" type="parTrans" cxnId="{5559F454-E936-4DE7-8F56-4EE3A08FAAB8}">
      <dgm:prSet/>
      <dgm:spPr/>
      <dgm:t>
        <a:bodyPr/>
        <a:lstStyle/>
        <a:p>
          <a:endParaRPr lang="ru-RU"/>
        </a:p>
      </dgm:t>
    </dgm:pt>
    <dgm:pt modelId="{634A9D4B-87B5-4C7A-A48F-C449C20CB25E}" type="sibTrans" cxnId="{5559F454-E936-4DE7-8F56-4EE3A08FAAB8}">
      <dgm:prSet/>
      <dgm:spPr/>
      <dgm:t>
        <a:bodyPr/>
        <a:lstStyle/>
        <a:p>
          <a:endParaRPr lang="ru-RU"/>
        </a:p>
      </dgm:t>
    </dgm:pt>
    <dgm:pt modelId="{72BA9BC8-D738-49F8-AEE4-1CD9325792B8}" type="pres">
      <dgm:prSet presAssocID="{78E1E76F-9149-44A0-96F1-C4FECFC8FB53}" presName="CompostProcess" presStyleCnt="0">
        <dgm:presLayoutVars>
          <dgm:dir/>
          <dgm:resizeHandles val="exact"/>
        </dgm:presLayoutVars>
      </dgm:prSet>
      <dgm:spPr/>
    </dgm:pt>
    <dgm:pt modelId="{C1C7853C-1EB3-4B67-AA6C-9523C71E183D}" type="pres">
      <dgm:prSet presAssocID="{78E1E76F-9149-44A0-96F1-C4FECFC8FB53}" presName="arrow" presStyleLbl="bgShp" presStyleIdx="0" presStyleCnt="1"/>
      <dgm:spPr/>
    </dgm:pt>
    <dgm:pt modelId="{7474E123-B086-470E-93C0-4BFD50C6EC4A}" type="pres">
      <dgm:prSet presAssocID="{78E1E76F-9149-44A0-96F1-C4FECFC8FB53}" presName="linearProcess" presStyleCnt="0"/>
      <dgm:spPr/>
    </dgm:pt>
    <dgm:pt modelId="{A484CDAF-4E38-4FAF-B43E-38F57EAD3287}" type="pres">
      <dgm:prSet presAssocID="{1A690D6E-B8E2-49C6-AC97-970AED9D614E}" presName="textNode" presStyleLbl="node1" presStyleIdx="0" presStyleCnt="4" custScaleX="103416" custLinFactX="351521" custLinFactNeighborX="400000" custLinFactNeighborY="5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05440-2625-43BC-918E-7940E872FEF5}" type="pres">
      <dgm:prSet presAssocID="{5FE0AB8E-9CD4-4FBB-BAAD-2A230F37A5CB}" presName="sibTrans" presStyleCnt="0"/>
      <dgm:spPr/>
    </dgm:pt>
    <dgm:pt modelId="{17BE7A56-F9CA-4591-9F00-466352C852FA}" type="pres">
      <dgm:prSet presAssocID="{33EC448D-A2EC-498B-A235-BA28768783EE}" presName="textNode" presStyleLbl="node1" presStyleIdx="1" presStyleCnt="4" custScaleX="111765" custLinFactX="-99190" custLinFactNeighborX="-100000" custLinFactNeighborY="2206">
        <dgm:presLayoutVars>
          <dgm:bulletEnabled val="1"/>
        </dgm:presLayoutVars>
      </dgm:prSet>
      <dgm:spPr/>
    </dgm:pt>
    <dgm:pt modelId="{9930E1F6-EC20-4599-AA75-12A01E791218}" type="pres">
      <dgm:prSet presAssocID="{A7C86AC1-6E1F-4197-9A38-DCC7BB5DE848}" presName="sibTrans" presStyleCnt="0"/>
      <dgm:spPr/>
    </dgm:pt>
    <dgm:pt modelId="{0082610A-E8F3-47D3-86F9-8380D1AC5721}" type="pres">
      <dgm:prSet presAssocID="{7F16B014-14B0-4A42-B0D9-5AAAE0280CF5}" presName="textNode" presStyleLbl="node1" presStyleIdx="2" presStyleCnt="4" custScaleX="103565" custLinFactX="-99466" custLinFactNeighborX="-100000" custLinFactNeighborY="-1471">
        <dgm:presLayoutVars>
          <dgm:bulletEnabled val="1"/>
        </dgm:presLayoutVars>
      </dgm:prSet>
      <dgm:spPr/>
    </dgm:pt>
    <dgm:pt modelId="{5EAF682B-6F19-4C94-8AFE-53359009F856}" type="pres">
      <dgm:prSet presAssocID="{EC3A8ED6-FDF3-45CA-9387-1D1D340CB3F2}" presName="sibTrans" presStyleCnt="0"/>
      <dgm:spPr/>
    </dgm:pt>
    <dgm:pt modelId="{EA5F2C98-DBB7-45E0-833C-8AE82E376711}" type="pres">
      <dgm:prSet presAssocID="{8421F291-A5BA-43A3-893E-921C08F46634}" presName="textNode" presStyleLbl="node1" presStyleIdx="3" presStyleCnt="4" custScaleX="125279" custScaleY="173529" custLinFactX="-94947" custLinFactNeighborX="-100000" custLinFactNeighborY="-1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1CD34B-0E17-4F72-B37A-0103A161E867}" srcId="{8421F291-A5BA-43A3-893E-921C08F46634}" destId="{F3CBDE4E-798F-4232-8329-7AFEDAB945AA}" srcOrd="4" destOrd="0" parTransId="{6783710F-2562-4B4B-A208-CCBC7AC1F2DE}" sibTransId="{6644DBE4-0378-4E01-B52D-808232AA3395}"/>
    <dgm:cxn modelId="{39FD0842-6B90-4CFC-A728-2C7DABA14D5A}" srcId="{8421F291-A5BA-43A3-893E-921C08F46634}" destId="{5DB9CE06-F935-4B54-B423-AE410B1F818C}" srcOrd="5" destOrd="0" parTransId="{C276D7AA-7BD9-4518-BDA0-75DE30C7798E}" sibTransId="{6133F64B-4DB2-4B8D-B4F6-E33881F9ADE5}"/>
    <dgm:cxn modelId="{8A87DB45-E47F-49F8-8BDA-C8ACA8A3A87F}" type="presOf" srcId="{F1BA7311-59F0-40FB-8BFD-4B61557C34BB}" destId="{EA5F2C98-DBB7-45E0-833C-8AE82E376711}" srcOrd="0" destOrd="9" presId="urn:microsoft.com/office/officeart/2005/8/layout/hProcess9"/>
    <dgm:cxn modelId="{E950973E-148F-4CF5-B313-E8CFD220D6F1}" type="presOf" srcId="{7F16B014-14B0-4A42-B0D9-5AAAE0280CF5}" destId="{0082610A-E8F3-47D3-86F9-8380D1AC5721}" srcOrd="0" destOrd="0" presId="urn:microsoft.com/office/officeart/2005/8/layout/hProcess9"/>
    <dgm:cxn modelId="{D2526EF4-F816-476C-B586-4B1B77DBE004}" type="presOf" srcId="{F8441B82-3D48-422A-9A4D-BB845863CC36}" destId="{EA5F2C98-DBB7-45E0-833C-8AE82E376711}" srcOrd="0" destOrd="8" presId="urn:microsoft.com/office/officeart/2005/8/layout/hProcess9"/>
    <dgm:cxn modelId="{8629D804-4F33-43D8-AA88-CBF25119C631}" type="presOf" srcId="{5DB9CE06-F935-4B54-B423-AE410B1F818C}" destId="{EA5F2C98-DBB7-45E0-833C-8AE82E376711}" srcOrd="0" destOrd="6" presId="urn:microsoft.com/office/officeart/2005/8/layout/hProcess9"/>
    <dgm:cxn modelId="{4CA6660E-EC8B-41F2-9157-F2D1F288CC69}" srcId="{78E1E76F-9149-44A0-96F1-C4FECFC8FB53}" destId="{33EC448D-A2EC-498B-A235-BA28768783EE}" srcOrd="1" destOrd="0" parTransId="{ADB8B429-9AFD-4325-9D25-45D4C76A7764}" sibTransId="{A7C86AC1-6E1F-4197-9A38-DCC7BB5DE848}"/>
    <dgm:cxn modelId="{BB844D0B-A8CA-4ADA-89BB-068F0BA38CCA}" type="presOf" srcId="{F3CBDE4E-798F-4232-8329-7AFEDAB945AA}" destId="{EA5F2C98-DBB7-45E0-833C-8AE82E376711}" srcOrd="0" destOrd="5" presId="urn:microsoft.com/office/officeart/2005/8/layout/hProcess9"/>
    <dgm:cxn modelId="{C0EE507F-EEA6-4951-A007-DC2C18526080}" srcId="{78E1E76F-9149-44A0-96F1-C4FECFC8FB53}" destId="{7F16B014-14B0-4A42-B0D9-5AAAE0280CF5}" srcOrd="2" destOrd="0" parTransId="{2C60D25F-3D4A-4C37-ACEA-C8DD099DF157}" sibTransId="{EC3A8ED6-FDF3-45CA-9387-1D1D340CB3F2}"/>
    <dgm:cxn modelId="{5559F454-E936-4DE7-8F56-4EE3A08FAAB8}" srcId="{8421F291-A5BA-43A3-893E-921C08F46634}" destId="{EBB42C14-6E39-4F79-A776-9BC17725B889}" srcOrd="9" destOrd="0" parTransId="{7A8DB3C0-F9AB-4471-9806-C2C69DA2C299}" sibTransId="{634A9D4B-87B5-4C7A-A48F-C449C20CB25E}"/>
    <dgm:cxn modelId="{62A53F45-DB30-4341-8B5E-46E2F210CDA4}" type="presOf" srcId="{71440A92-F790-4A28-A4B5-960A244DE78C}" destId="{0082610A-E8F3-47D3-86F9-8380D1AC5721}" srcOrd="0" destOrd="1" presId="urn:microsoft.com/office/officeart/2005/8/layout/hProcess9"/>
    <dgm:cxn modelId="{D5C5C2A8-A9B8-4FBF-A149-BF8E9D74EE1C}" srcId="{8421F291-A5BA-43A3-893E-921C08F46634}" destId="{F8441B82-3D48-422A-9A4D-BB845863CC36}" srcOrd="7" destOrd="0" parTransId="{F7C86377-BD35-45D5-948D-3927EF91F79E}" sibTransId="{5DDC72A6-3BE8-45B4-8C73-641B1BDBDCDB}"/>
    <dgm:cxn modelId="{1DCF6CA7-D018-4674-84D8-B98A50EBD663}" srcId="{8421F291-A5BA-43A3-893E-921C08F46634}" destId="{64414127-F162-4FB3-95D5-6426AC4FB6C9}" srcOrd="3" destOrd="0" parTransId="{E7BDA141-291C-42FA-83CE-21BCDF34855D}" sibTransId="{C36FCF52-8269-4F8D-BF55-9263A0215F18}"/>
    <dgm:cxn modelId="{DEA2290D-6B6D-493A-8411-F259E98F5D40}" srcId="{8421F291-A5BA-43A3-893E-921C08F46634}" destId="{3E8B4B3F-059D-45CB-BD55-115B0C4358ED}" srcOrd="0" destOrd="0" parTransId="{20629871-3317-4D63-B177-311504EF815B}" sibTransId="{44593F3C-F2B5-45FC-BE81-CD8A9D62E40C}"/>
    <dgm:cxn modelId="{B6A43907-E724-422F-A406-65ED66E318EA}" type="presOf" srcId="{64414127-F162-4FB3-95D5-6426AC4FB6C9}" destId="{EA5F2C98-DBB7-45E0-833C-8AE82E376711}" srcOrd="0" destOrd="4" presId="urn:microsoft.com/office/officeart/2005/8/layout/hProcess9"/>
    <dgm:cxn modelId="{D6161080-F19D-4A06-A16D-66F767C0ED8E}" type="presOf" srcId="{72585C2C-D735-4897-9264-6223CA236B26}" destId="{EA5F2C98-DBB7-45E0-833C-8AE82E376711}" srcOrd="0" destOrd="3" presId="urn:microsoft.com/office/officeart/2005/8/layout/hProcess9"/>
    <dgm:cxn modelId="{BD9C71C8-BB10-411E-ACA3-D0FC8DBAE8C6}" srcId="{7F16B014-14B0-4A42-B0D9-5AAAE0280CF5}" destId="{88EED34F-1343-4140-B6C2-D893DFDBB6A8}" srcOrd="1" destOrd="0" parTransId="{FBCDC2D2-1F8B-4171-A00F-A46324F958D2}" sibTransId="{1CCD9463-BCE2-46A1-9675-2D3899259E71}"/>
    <dgm:cxn modelId="{7F725F54-C4B7-4ADA-AA7C-27744971A720}" srcId="{8421F291-A5BA-43A3-893E-921C08F46634}" destId="{5AEDEB39-6DF4-4A55-91C5-00D3905203B2}" srcOrd="1" destOrd="0" parTransId="{9538C739-A129-4CED-BFF5-DA9A40E10208}" sibTransId="{0A655A84-370A-4FE4-A770-2155ECA47FE6}"/>
    <dgm:cxn modelId="{076B50FF-CEFE-4EF5-ADA0-1485E5C5DBE4}" srcId="{7F16B014-14B0-4A42-B0D9-5AAAE0280CF5}" destId="{71440A92-F790-4A28-A4B5-960A244DE78C}" srcOrd="0" destOrd="0" parTransId="{BAE42475-F3D1-45C8-95A1-24AC8C3D285B}" sibTransId="{F114C95F-8838-48C4-B71A-EC6BD484C111}"/>
    <dgm:cxn modelId="{6781C79B-C134-4277-95A1-D21C469C0A7A}" type="presOf" srcId="{480F4F28-6DCA-46D1-BA18-394A0534FD1C}" destId="{EA5F2C98-DBB7-45E0-833C-8AE82E376711}" srcOrd="0" destOrd="7" presId="urn:microsoft.com/office/officeart/2005/8/layout/hProcess9"/>
    <dgm:cxn modelId="{0A15EEDF-EC3F-4F46-83F9-66B31A749936}" srcId="{8421F291-A5BA-43A3-893E-921C08F46634}" destId="{F1BA7311-59F0-40FB-8BFD-4B61557C34BB}" srcOrd="8" destOrd="0" parTransId="{4E43E75D-6495-4913-8D72-2BB622231C6F}" sibTransId="{D2C31846-2976-4F2D-BF2F-43F8DC19CA81}"/>
    <dgm:cxn modelId="{73F928BD-5824-4ED7-A38C-7C1763DCE926}" type="presOf" srcId="{88EED34F-1343-4140-B6C2-D893DFDBB6A8}" destId="{0082610A-E8F3-47D3-86F9-8380D1AC5721}" srcOrd="0" destOrd="2" presId="urn:microsoft.com/office/officeart/2005/8/layout/hProcess9"/>
    <dgm:cxn modelId="{9B01AA38-56F9-425A-B6D1-148523C01939}" type="presOf" srcId="{EBB42C14-6E39-4F79-A776-9BC17725B889}" destId="{EA5F2C98-DBB7-45E0-833C-8AE82E376711}" srcOrd="0" destOrd="10" presId="urn:microsoft.com/office/officeart/2005/8/layout/hProcess9"/>
    <dgm:cxn modelId="{29E99A3D-6BD7-4AC6-880E-E9BC67F7315E}" type="presOf" srcId="{3E8B4B3F-059D-45CB-BD55-115B0C4358ED}" destId="{EA5F2C98-DBB7-45E0-833C-8AE82E376711}" srcOrd="0" destOrd="1" presId="urn:microsoft.com/office/officeart/2005/8/layout/hProcess9"/>
    <dgm:cxn modelId="{630BB7EA-7DCE-4357-9563-A36A817D59FD}" type="presOf" srcId="{5AEDEB39-6DF4-4A55-91C5-00D3905203B2}" destId="{EA5F2C98-DBB7-45E0-833C-8AE82E376711}" srcOrd="0" destOrd="2" presId="urn:microsoft.com/office/officeart/2005/8/layout/hProcess9"/>
    <dgm:cxn modelId="{B13DCD0F-FB1E-4FD3-94B8-6A651CAE7F99}" srcId="{8421F291-A5BA-43A3-893E-921C08F46634}" destId="{480F4F28-6DCA-46D1-BA18-394A0534FD1C}" srcOrd="6" destOrd="0" parTransId="{41EB6661-6865-4E29-9229-4AC2CE7B5B5B}" sibTransId="{CB1FB298-543A-4A76-A168-C340E24E7099}"/>
    <dgm:cxn modelId="{72A10FB4-9CB8-4B0E-BEED-A364CFAA2E96}" type="presOf" srcId="{1A690D6E-B8E2-49C6-AC97-970AED9D614E}" destId="{A484CDAF-4E38-4FAF-B43E-38F57EAD3287}" srcOrd="0" destOrd="0" presId="urn:microsoft.com/office/officeart/2005/8/layout/hProcess9"/>
    <dgm:cxn modelId="{67E3F759-310F-46F1-980A-156EF822A064}" srcId="{78E1E76F-9149-44A0-96F1-C4FECFC8FB53}" destId="{1A690D6E-B8E2-49C6-AC97-970AED9D614E}" srcOrd="0" destOrd="0" parTransId="{03F09DCA-7A85-45ED-82A0-66DDCDAAC372}" sibTransId="{5FE0AB8E-9CD4-4FBB-BAAD-2A230F37A5CB}"/>
    <dgm:cxn modelId="{64FEC80D-F9BB-4F55-B7EB-1840AA1A9302}" srcId="{8421F291-A5BA-43A3-893E-921C08F46634}" destId="{72585C2C-D735-4897-9264-6223CA236B26}" srcOrd="2" destOrd="0" parTransId="{335E3D01-3A60-42E0-A6F4-FD55E84BDD3D}" sibTransId="{28262EFF-E1B9-4E99-A1CC-1E0F67C59CB6}"/>
    <dgm:cxn modelId="{A0ECE022-34F9-4AE4-908B-69EA4809B44C}" type="presOf" srcId="{8421F291-A5BA-43A3-893E-921C08F46634}" destId="{EA5F2C98-DBB7-45E0-833C-8AE82E376711}" srcOrd="0" destOrd="0" presId="urn:microsoft.com/office/officeart/2005/8/layout/hProcess9"/>
    <dgm:cxn modelId="{5F63CEF0-29AB-4791-9F4B-F0DFD1FBF5E5}" type="presOf" srcId="{78E1E76F-9149-44A0-96F1-C4FECFC8FB53}" destId="{72BA9BC8-D738-49F8-AEE4-1CD9325792B8}" srcOrd="0" destOrd="0" presId="urn:microsoft.com/office/officeart/2005/8/layout/hProcess9"/>
    <dgm:cxn modelId="{A32AD091-E458-4596-BB13-CFBE633F5B5A}" srcId="{78E1E76F-9149-44A0-96F1-C4FECFC8FB53}" destId="{8421F291-A5BA-43A3-893E-921C08F46634}" srcOrd="3" destOrd="0" parTransId="{BF1541FA-9CC9-4624-ABD1-68C144A5E8D0}" sibTransId="{D48DF9EE-FADB-4E65-BB6A-D539A1FE4D91}"/>
    <dgm:cxn modelId="{859B11F7-7186-44F9-8C50-8031B1880549}" type="presOf" srcId="{33EC448D-A2EC-498B-A235-BA28768783EE}" destId="{17BE7A56-F9CA-4591-9F00-466352C852FA}" srcOrd="0" destOrd="0" presId="urn:microsoft.com/office/officeart/2005/8/layout/hProcess9"/>
    <dgm:cxn modelId="{EE902C90-91DA-4C46-96C3-391FC47E3A2A}" type="presParOf" srcId="{72BA9BC8-D738-49F8-AEE4-1CD9325792B8}" destId="{C1C7853C-1EB3-4B67-AA6C-9523C71E183D}" srcOrd="0" destOrd="0" presId="urn:microsoft.com/office/officeart/2005/8/layout/hProcess9"/>
    <dgm:cxn modelId="{AEB96F32-6112-46B2-9056-F0DA964EB450}" type="presParOf" srcId="{72BA9BC8-D738-49F8-AEE4-1CD9325792B8}" destId="{7474E123-B086-470E-93C0-4BFD50C6EC4A}" srcOrd="1" destOrd="0" presId="urn:microsoft.com/office/officeart/2005/8/layout/hProcess9"/>
    <dgm:cxn modelId="{32454294-CEF9-447D-A9FF-17CBC4490B55}" type="presParOf" srcId="{7474E123-B086-470E-93C0-4BFD50C6EC4A}" destId="{A484CDAF-4E38-4FAF-B43E-38F57EAD3287}" srcOrd="0" destOrd="0" presId="urn:microsoft.com/office/officeart/2005/8/layout/hProcess9"/>
    <dgm:cxn modelId="{D5D01BEF-52D1-475D-8EC7-B31E6EF9873A}" type="presParOf" srcId="{7474E123-B086-470E-93C0-4BFD50C6EC4A}" destId="{E9C05440-2625-43BC-918E-7940E872FEF5}" srcOrd="1" destOrd="0" presId="urn:microsoft.com/office/officeart/2005/8/layout/hProcess9"/>
    <dgm:cxn modelId="{1E5766F0-B535-4A21-B9ED-E6FE45E17C02}" type="presParOf" srcId="{7474E123-B086-470E-93C0-4BFD50C6EC4A}" destId="{17BE7A56-F9CA-4591-9F00-466352C852FA}" srcOrd="2" destOrd="0" presId="urn:microsoft.com/office/officeart/2005/8/layout/hProcess9"/>
    <dgm:cxn modelId="{E45D9CD2-02E5-4279-913F-74172B1B6573}" type="presParOf" srcId="{7474E123-B086-470E-93C0-4BFD50C6EC4A}" destId="{9930E1F6-EC20-4599-AA75-12A01E791218}" srcOrd="3" destOrd="0" presId="urn:microsoft.com/office/officeart/2005/8/layout/hProcess9"/>
    <dgm:cxn modelId="{17FB2FA0-2298-44B9-8BCE-835CE537F5AC}" type="presParOf" srcId="{7474E123-B086-470E-93C0-4BFD50C6EC4A}" destId="{0082610A-E8F3-47D3-86F9-8380D1AC5721}" srcOrd="4" destOrd="0" presId="urn:microsoft.com/office/officeart/2005/8/layout/hProcess9"/>
    <dgm:cxn modelId="{54372538-2319-4477-9482-49D0779314C4}" type="presParOf" srcId="{7474E123-B086-470E-93C0-4BFD50C6EC4A}" destId="{5EAF682B-6F19-4C94-8AFE-53359009F856}" srcOrd="5" destOrd="0" presId="urn:microsoft.com/office/officeart/2005/8/layout/hProcess9"/>
    <dgm:cxn modelId="{93E5F98E-494B-436F-8FB9-BDCCAD2E9C42}" type="presParOf" srcId="{7474E123-B086-470E-93C0-4BFD50C6EC4A}" destId="{EA5F2C98-DBB7-45E0-833C-8AE82E37671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C225A6-200F-4A7D-B3DA-4F0771FCC7C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0E721B-7B6B-4D2D-BF34-BEE72464C0B6}">
      <dgm:prSet custT="1"/>
      <dgm:spPr/>
      <dgm:t>
        <a:bodyPr/>
        <a:lstStyle/>
        <a:p>
          <a:pPr rtl="0"/>
          <a:r>
            <a:rPr lang="ru-RU" sz="28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ФГОС ДО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6E2FB9-D435-4211-A151-2D28D3045AA0}" type="parTrans" cxnId="{AF037B7E-4A05-4887-93C4-635653030839}">
      <dgm:prSet/>
      <dgm:spPr/>
      <dgm:t>
        <a:bodyPr/>
        <a:lstStyle/>
        <a:p>
          <a:endParaRPr lang="ru-RU"/>
        </a:p>
      </dgm:t>
    </dgm:pt>
    <dgm:pt modelId="{EDA2B953-6EBE-43FC-8215-9A65DB4D1189}" type="sibTrans" cxnId="{AF037B7E-4A05-4887-93C4-635653030839}">
      <dgm:prSet/>
      <dgm:spPr/>
      <dgm:t>
        <a:bodyPr/>
        <a:lstStyle/>
        <a:p>
          <a:endParaRPr lang="ru-RU"/>
        </a:p>
      </dgm:t>
    </dgm:pt>
    <dgm:pt modelId="{03ECC53C-C1C9-4343-A54B-DE92C5884E7C}">
      <dgm:prSet custT="1"/>
      <dgm:spPr/>
      <dgm:t>
        <a:bodyPr/>
        <a:lstStyle/>
        <a:p>
          <a:pPr algn="l"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группы требований: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2C2872-A9B0-43D2-889C-53A6FC60651F}" type="parTrans" cxnId="{7970DD5D-4081-4213-80AD-BC8363A72318}">
      <dgm:prSet/>
      <dgm:spPr/>
      <dgm:t>
        <a:bodyPr/>
        <a:lstStyle/>
        <a:p>
          <a:endParaRPr lang="ru-RU"/>
        </a:p>
      </dgm:t>
    </dgm:pt>
    <dgm:pt modelId="{73A07A6E-52B6-4373-9EFF-E5535F7F7178}" type="sibTrans" cxnId="{7970DD5D-4081-4213-80AD-BC8363A72318}">
      <dgm:prSet/>
      <dgm:spPr/>
      <dgm:t>
        <a:bodyPr/>
        <a:lstStyle/>
        <a:p>
          <a:endParaRPr lang="ru-RU"/>
        </a:p>
      </dgm:t>
    </dgm:pt>
    <dgm:pt modelId="{5E9F767E-0324-46AD-B9BF-8D9C29686083}">
      <dgm:prSet custT="1"/>
      <dgm:spPr/>
      <dgm:t>
        <a:bodyPr/>
        <a:lstStyle/>
        <a:p>
          <a:pPr algn="l"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структуре ООП;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D92F03-378D-4061-ADCC-67DF33B65C6E}" type="parTrans" cxnId="{E0DAEA81-1C33-49E9-80EF-8611DC407639}">
      <dgm:prSet/>
      <dgm:spPr/>
      <dgm:t>
        <a:bodyPr/>
        <a:lstStyle/>
        <a:p>
          <a:endParaRPr lang="ru-RU"/>
        </a:p>
      </dgm:t>
    </dgm:pt>
    <dgm:pt modelId="{39AE191F-2AE1-4646-9FBD-F6CE62F4F7C8}" type="sibTrans" cxnId="{E0DAEA81-1C33-49E9-80EF-8611DC407639}">
      <dgm:prSet/>
      <dgm:spPr/>
      <dgm:t>
        <a:bodyPr/>
        <a:lstStyle/>
        <a:p>
          <a:endParaRPr lang="ru-RU"/>
        </a:p>
      </dgm:t>
    </dgm:pt>
    <dgm:pt modelId="{D0DD6C69-E8A8-4F5C-B0A8-9FB39790AD26}">
      <dgm:prSet custT="1"/>
      <dgm:spPr/>
      <dgm:t>
        <a:bodyPr/>
        <a:lstStyle/>
        <a:p>
          <a:pPr algn="l"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условиям реализации ООП;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F43053-30B7-410B-838E-5046FE01C812}" type="parTrans" cxnId="{F9E8D226-16C7-45B8-8BD0-ECCE57876196}">
      <dgm:prSet/>
      <dgm:spPr/>
      <dgm:t>
        <a:bodyPr/>
        <a:lstStyle/>
        <a:p>
          <a:endParaRPr lang="ru-RU"/>
        </a:p>
      </dgm:t>
    </dgm:pt>
    <dgm:pt modelId="{13284026-124B-4F2F-98F9-18AB128982DC}" type="sibTrans" cxnId="{F9E8D226-16C7-45B8-8BD0-ECCE57876196}">
      <dgm:prSet/>
      <dgm:spPr/>
      <dgm:t>
        <a:bodyPr/>
        <a:lstStyle/>
        <a:p>
          <a:endParaRPr lang="ru-RU"/>
        </a:p>
      </dgm:t>
    </dgm:pt>
    <dgm:pt modelId="{C83ED0C0-E480-427F-875B-9EC00F2398CD}">
      <dgm:prSet custT="1"/>
      <dgm:spPr/>
      <dgm:t>
        <a:bodyPr/>
        <a:lstStyle/>
        <a:p>
          <a:pPr algn="l"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результатам освоения ООП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B42289-3F9C-4750-9D2C-CA92E26A2C20}" type="parTrans" cxnId="{8D68322F-2611-4BB3-B2E9-129D259A18D6}">
      <dgm:prSet/>
      <dgm:spPr/>
      <dgm:t>
        <a:bodyPr/>
        <a:lstStyle/>
        <a:p>
          <a:endParaRPr lang="ru-RU"/>
        </a:p>
      </dgm:t>
    </dgm:pt>
    <dgm:pt modelId="{A85882FA-AD73-4FB7-878D-815B1ABBAD18}" type="sibTrans" cxnId="{8D68322F-2611-4BB3-B2E9-129D259A18D6}">
      <dgm:prSet/>
      <dgm:spPr/>
      <dgm:t>
        <a:bodyPr/>
        <a:lstStyle/>
        <a:p>
          <a:endParaRPr lang="ru-RU"/>
        </a:p>
      </dgm:t>
    </dgm:pt>
    <dgm:pt modelId="{42F0C9F4-19CB-41A5-A978-2F4FFA3E2B1A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образовательных областей:</a:t>
          </a:r>
        </a:p>
        <a:p>
          <a:pPr algn="l" rtl="0">
            <a:lnSpc>
              <a:spcPct val="100000"/>
            </a:lnSpc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-Социально-коммуникативное развитие (социально-личностное)</a:t>
          </a:r>
        </a:p>
        <a:p>
          <a:pPr algn="l" rtl="0">
            <a:lnSpc>
              <a:spcPct val="100000"/>
            </a:lnSpc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-Физическое развитие</a:t>
          </a:r>
        </a:p>
        <a:p>
          <a:pPr algn="l" rtl="0">
            <a:lnSpc>
              <a:spcPct val="100000"/>
            </a:lnSpc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-Познавательное развитие</a:t>
          </a:r>
        </a:p>
        <a:p>
          <a:pPr algn="l" rtl="0">
            <a:lnSpc>
              <a:spcPct val="100000"/>
            </a:lnSpc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-Художественно-    </a:t>
          </a:r>
        </a:p>
        <a:p>
          <a:pPr algn="l" rtl="0">
            <a:lnSpc>
              <a:spcPct val="100000"/>
            </a:lnSpc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эстетическое развитие</a:t>
          </a:r>
        </a:p>
        <a:p>
          <a:pPr algn="l" rtl="0">
            <a:lnSpc>
              <a:spcPct val="100000"/>
            </a:lnSpc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-Речевое развитие</a:t>
          </a:r>
        </a:p>
        <a:p>
          <a:pPr algn="ctr" rtl="0">
            <a:lnSpc>
              <a:spcPct val="100000"/>
            </a:lnSpc>
          </a:pPr>
          <a:endParaRPr lang="ru-RU" sz="1000" dirty="0"/>
        </a:p>
      </dgm:t>
    </dgm:pt>
    <dgm:pt modelId="{BDE4D648-AA59-4178-A780-A62ECE00FF6E}" type="parTrans" cxnId="{A5125A98-AA46-40C2-81F5-12D8D89F69B6}">
      <dgm:prSet/>
      <dgm:spPr/>
      <dgm:t>
        <a:bodyPr/>
        <a:lstStyle/>
        <a:p>
          <a:endParaRPr lang="ru-RU"/>
        </a:p>
      </dgm:t>
    </dgm:pt>
    <dgm:pt modelId="{6D8EA3B9-6751-4EDF-8D83-4385A69CBBC4}" type="sibTrans" cxnId="{A5125A98-AA46-40C2-81F5-12D8D89F69B6}">
      <dgm:prSet/>
      <dgm:spPr/>
      <dgm:t>
        <a:bodyPr/>
        <a:lstStyle/>
        <a:p>
          <a:endParaRPr lang="ru-RU"/>
        </a:p>
      </dgm:t>
    </dgm:pt>
    <dgm:pt modelId="{1827A66A-C576-40DE-8A78-5DFFBE8A272A}">
      <dgm:prSet/>
      <dgm:spPr/>
      <dgm:t>
        <a:bodyPr/>
        <a:lstStyle/>
        <a:p>
          <a:pPr rtl="0"/>
          <a:endParaRPr lang="ru-RU" sz="2300" dirty="0"/>
        </a:p>
      </dgm:t>
    </dgm:pt>
    <dgm:pt modelId="{D13813BF-BF71-4AD7-B8BD-2B483015A720}" type="parTrans" cxnId="{0EC67EB0-51E6-4D2E-95B8-B428AD0C04DD}">
      <dgm:prSet/>
      <dgm:spPr/>
      <dgm:t>
        <a:bodyPr/>
        <a:lstStyle/>
        <a:p>
          <a:endParaRPr lang="ru-RU"/>
        </a:p>
      </dgm:t>
    </dgm:pt>
    <dgm:pt modelId="{2C31180F-FE93-4EF5-BA02-3EC91A549667}" type="sibTrans" cxnId="{0EC67EB0-51E6-4D2E-95B8-B428AD0C04DD}">
      <dgm:prSet/>
      <dgm:spPr/>
      <dgm:t>
        <a:bodyPr/>
        <a:lstStyle/>
        <a:p>
          <a:endParaRPr lang="ru-RU"/>
        </a:p>
      </dgm:t>
    </dgm:pt>
    <dgm:pt modelId="{04E72958-AA15-4E2E-85CD-AA82A0354F6F}">
      <dgm:prSet custT="1"/>
      <dgm:spPr/>
      <dgm:t>
        <a:bodyPr/>
        <a:lstStyle/>
        <a:p>
          <a:pPr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60%- обязательная часть программы;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B3E36C-7753-4FF2-A8A3-D5C198F49877}" type="parTrans" cxnId="{00D51794-3BCA-4BF9-9D9C-F42FEF08B2C5}">
      <dgm:prSet/>
      <dgm:spPr/>
      <dgm:t>
        <a:bodyPr/>
        <a:lstStyle/>
        <a:p>
          <a:endParaRPr lang="ru-RU"/>
        </a:p>
      </dgm:t>
    </dgm:pt>
    <dgm:pt modelId="{486A73AB-8BE9-4166-B2C7-EA5F539135C2}" type="sibTrans" cxnId="{00D51794-3BCA-4BF9-9D9C-F42FEF08B2C5}">
      <dgm:prSet/>
      <dgm:spPr/>
      <dgm:t>
        <a:bodyPr/>
        <a:lstStyle/>
        <a:p>
          <a:endParaRPr lang="ru-RU"/>
        </a:p>
      </dgm:t>
    </dgm:pt>
    <dgm:pt modelId="{A3B25D27-8ED5-46B3-A091-8DCEED631D9F}">
      <dgm:prSet custT="1"/>
      <dgm:spPr/>
      <dgm:t>
        <a:bodyPr/>
        <a:lstStyle/>
        <a:p>
          <a:pPr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40% - вариативная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BD3E9F-50F0-4543-A470-71F385B4465B}" type="parTrans" cxnId="{B9F1BB4A-70C7-42CB-B8EF-D01542C592BD}">
      <dgm:prSet/>
      <dgm:spPr/>
      <dgm:t>
        <a:bodyPr/>
        <a:lstStyle/>
        <a:p>
          <a:endParaRPr lang="ru-RU"/>
        </a:p>
      </dgm:t>
    </dgm:pt>
    <dgm:pt modelId="{0C97DF6D-0F5D-4674-9B04-381F1B12DCB6}" type="sibTrans" cxnId="{B9F1BB4A-70C7-42CB-B8EF-D01542C592BD}">
      <dgm:prSet/>
      <dgm:spPr/>
      <dgm:t>
        <a:bodyPr/>
        <a:lstStyle/>
        <a:p>
          <a:endParaRPr lang="ru-RU"/>
        </a:p>
      </dgm:t>
    </dgm:pt>
    <dgm:pt modelId="{20A561F2-F93A-49C5-A54F-D25F3B4BDA37}" type="pres">
      <dgm:prSet presAssocID="{B7C225A6-200F-4A7D-B3DA-4F0771FCC7C9}" presName="CompostProcess" presStyleCnt="0">
        <dgm:presLayoutVars>
          <dgm:dir/>
          <dgm:resizeHandles val="exact"/>
        </dgm:presLayoutVars>
      </dgm:prSet>
      <dgm:spPr/>
    </dgm:pt>
    <dgm:pt modelId="{C6432808-9848-4E19-ACB2-6D39D4E7F757}" type="pres">
      <dgm:prSet presAssocID="{B7C225A6-200F-4A7D-B3DA-4F0771FCC7C9}" presName="arrow" presStyleLbl="bgShp" presStyleIdx="0" presStyleCnt="1"/>
      <dgm:spPr/>
    </dgm:pt>
    <dgm:pt modelId="{1C506437-2E6F-49C0-BD75-173808400CD3}" type="pres">
      <dgm:prSet presAssocID="{B7C225A6-200F-4A7D-B3DA-4F0771FCC7C9}" presName="linearProcess" presStyleCnt="0"/>
      <dgm:spPr/>
    </dgm:pt>
    <dgm:pt modelId="{4A83B08E-DE92-445E-8B40-BC50655E6C51}" type="pres">
      <dgm:prSet presAssocID="{EF0E721B-7B6B-4D2D-BF34-BEE72464C0B6}" presName="textNode" presStyleLbl="node1" presStyleIdx="0" presStyleCnt="4">
        <dgm:presLayoutVars>
          <dgm:bulletEnabled val="1"/>
        </dgm:presLayoutVars>
      </dgm:prSet>
      <dgm:spPr/>
    </dgm:pt>
    <dgm:pt modelId="{CF42FDE7-DFCA-43B3-A663-B4EABA530BF2}" type="pres">
      <dgm:prSet presAssocID="{EDA2B953-6EBE-43FC-8215-9A65DB4D1189}" presName="sibTrans" presStyleCnt="0"/>
      <dgm:spPr/>
    </dgm:pt>
    <dgm:pt modelId="{9210FF6C-E2C9-41D5-93C5-7F4E72F9C5EC}" type="pres">
      <dgm:prSet presAssocID="{03ECC53C-C1C9-4343-A54B-DE92C5884E7C}" presName="textNode" presStyleLbl="node1" presStyleIdx="1" presStyleCnt="4" custScaleX="123027">
        <dgm:presLayoutVars>
          <dgm:bulletEnabled val="1"/>
        </dgm:presLayoutVars>
      </dgm:prSet>
      <dgm:spPr/>
    </dgm:pt>
    <dgm:pt modelId="{952AD80F-C04E-47EC-A607-74C8AEA0B0C7}" type="pres">
      <dgm:prSet presAssocID="{73A07A6E-52B6-4373-9EFF-E5535F7F7178}" presName="sibTrans" presStyleCnt="0"/>
      <dgm:spPr/>
    </dgm:pt>
    <dgm:pt modelId="{9C0C691C-EEBD-465A-8B31-6F48C1A7075F}" type="pres">
      <dgm:prSet presAssocID="{42F0C9F4-19CB-41A5-A978-2F4FFA3E2B1A}" presName="textNode" presStyleLbl="node1" presStyleIdx="2" presStyleCnt="4" custScaleX="120488" custScaleY="145101" custLinFactNeighborX="22881" custLinFactNeighborY="3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2BA57-BADE-4BB9-A53F-FF9366D54830}" type="pres">
      <dgm:prSet presAssocID="{6D8EA3B9-6751-4EDF-8D83-4385A69CBBC4}" presName="sibTrans" presStyleCnt="0"/>
      <dgm:spPr/>
    </dgm:pt>
    <dgm:pt modelId="{F69FFE06-E408-4006-805E-AA656E39A94D}" type="pres">
      <dgm:prSet presAssocID="{1827A66A-C576-40DE-8A78-5DFFBE8A272A}" presName="textNode" presStyleLbl="node1" presStyleIdx="3" presStyleCnt="4" custScaleX="102155" custLinFactNeighborX="94955" custLinFactNeighborY="2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5072BC-8D19-4B01-8F89-A1209949CE99}" type="presOf" srcId="{EF0E721B-7B6B-4D2D-BF34-BEE72464C0B6}" destId="{4A83B08E-DE92-445E-8B40-BC50655E6C51}" srcOrd="0" destOrd="0" presId="urn:microsoft.com/office/officeart/2005/8/layout/hProcess9"/>
    <dgm:cxn modelId="{4BA06A34-56D9-4A46-A98F-C1E4DFFDE4A6}" type="presOf" srcId="{42F0C9F4-19CB-41A5-A978-2F4FFA3E2B1A}" destId="{9C0C691C-EEBD-465A-8B31-6F48C1A7075F}" srcOrd="0" destOrd="0" presId="urn:microsoft.com/office/officeart/2005/8/layout/hProcess9"/>
    <dgm:cxn modelId="{7FA00654-56D1-4230-B0EA-8C8909B76B9E}" type="presOf" srcId="{B7C225A6-200F-4A7D-B3DA-4F0771FCC7C9}" destId="{20A561F2-F93A-49C5-A54F-D25F3B4BDA37}" srcOrd="0" destOrd="0" presId="urn:microsoft.com/office/officeart/2005/8/layout/hProcess9"/>
    <dgm:cxn modelId="{E0DAEA81-1C33-49E9-80EF-8611DC407639}" srcId="{03ECC53C-C1C9-4343-A54B-DE92C5884E7C}" destId="{5E9F767E-0324-46AD-B9BF-8D9C29686083}" srcOrd="0" destOrd="0" parTransId="{F2D92F03-378D-4061-ADCC-67DF33B65C6E}" sibTransId="{39AE191F-2AE1-4646-9FBD-F6CE62F4F7C8}"/>
    <dgm:cxn modelId="{1B9AE289-D3A6-4B34-AC8A-0D935F6B6197}" type="presOf" srcId="{5E9F767E-0324-46AD-B9BF-8D9C29686083}" destId="{9210FF6C-E2C9-41D5-93C5-7F4E72F9C5EC}" srcOrd="0" destOrd="1" presId="urn:microsoft.com/office/officeart/2005/8/layout/hProcess9"/>
    <dgm:cxn modelId="{A7B78BFD-CD17-4D22-9B07-314828955897}" type="presOf" srcId="{04E72958-AA15-4E2E-85CD-AA82A0354F6F}" destId="{F69FFE06-E408-4006-805E-AA656E39A94D}" srcOrd="0" destOrd="1" presId="urn:microsoft.com/office/officeart/2005/8/layout/hProcess9"/>
    <dgm:cxn modelId="{2DFE1290-EA3A-4496-980C-4194A43E3710}" type="presOf" srcId="{D0DD6C69-E8A8-4F5C-B0A8-9FB39790AD26}" destId="{9210FF6C-E2C9-41D5-93C5-7F4E72F9C5EC}" srcOrd="0" destOrd="2" presId="urn:microsoft.com/office/officeart/2005/8/layout/hProcess9"/>
    <dgm:cxn modelId="{AF037B7E-4A05-4887-93C4-635653030839}" srcId="{B7C225A6-200F-4A7D-B3DA-4F0771FCC7C9}" destId="{EF0E721B-7B6B-4D2D-BF34-BEE72464C0B6}" srcOrd="0" destOrd="0" parTransId="{B06E2FB9-D435-4211-A151-2D28D3045AA0}" sibTransId="{EDA2B953-6EBE-43FC-8215-9A65DB4D1189}"/>
    <dgm:cxn modelId="{B9F1BB4A-70C7-42CB-B8EF-D01542C592BD}" srcId="{1827A66A-C576-40DE-8A78-5DFFBE8A272A}" destId="{A3B25D27-8ED5-46B3-A091-8DCEED631D9F}" srcOrd="1" destOrd="0" parTransId="{B2BD3E9F-50F0-4543-A470-71F385B4465B}" sibTransId="{0C97DF6D-0F5D-4674-9B04-381F1B12DCB6}"/>
    <dgm:cxn modelId="{0EC67EB0-51E6-4D2E-95B8-B428AD0C04DD}" srcId="{B7C225A6-200F-4A7D-B3DA-4F0771FCC7C9}" destId="{1827A66A-C576-40DE-8A78-5DFFBE8A272A}" srcOrd="3" destOrd="0" parTransId="{D13813BF-BF71-4AD7-B8BD-2B483015A720}" sibTransId="{2C31180F-FE93-4EF5-BA02-3EC91A549667}"/>
    <dgm:cxn modelId="{7970DD5D-4081-4213-80AD-BC8363A72318}" srcId="{B7C225A6-200F-4A7D-B3DA-4F0771FCC7C9}" destId="{03ECC53C-C1C9-4343-A54B-DE92C5884E7C}" srcOrd="1" destOrd="0" parTransId="{4F2C2872-A9B0-43D2-889C-53A6FC60651F}" sibTransId="{73A07A6E-52B6-4373-9EFF-E5535F7F7178}"/>
    <dgm:cxn modelId="{9C7C8933-4B28-4E10-85CF-C523A6CC48C1}" type="presOf" srcId="{A3B25D27-8ED5-46B3-A091-8DCEED631D9F}" destId="{F69FFE06-E408-4006-805E-AA656E39A94D}" srcOrd="0" destOrd="2" presId="urn:microsoft.com/office/officeart/2005/8/layout/hProcess9"/>
    <dgm:cxn modelId="{330C3F94-BFE6-4792-9ADE-9B244E1C5007}" type="presOf" srcId="{03ECC53C-C1C9-4343-A54B-DE92C5884E7C}" destId="{9210FF6C-E2C9-41D5-93C5-7F4E72F9C5EC}" srcOrd="0" destOrd="0" presId="urn:microsoft.com/office/officeart/2005/8/layout/hProcess9"/>
    <dgm:cxn modelId="{AF0B8198-C994-4A58-AD5D-FB2147624EB5}" type="presOf" srcId="{1827A66A-C576-40DE-8A78-5DFFBE8A272A}" destId="{F69FFE06-E408-4006-805E-AA656E39A94D}" srcOrd="0" destOrd="0" presId="urn:microsoft.com/office/officeart/2005/8/layout/hProcess9"/>
    <dgm:cxn modelId="{8D68322F-2611-4BB3-B2E9-129D259A18D6}" srcId="{03ECC53C-C1C9-4343-A54B-DE92C5884E7C}" destId="{C83ED0C0-E480-427F-875B-9EC00F2398CD}" srcOrd="2" destOrd="0" parTransId="{ABB42289-3F9C-4750-9D2C-CA92E26A2C20}" sibTransId="{A85882FA-AD73-4FB7-878D-815B1ABBAD18}"/>
    <dgm:cxn modelId="{F9E8D226-16C7-45B8-8BD0-ECCE57876196}" srcId="{03ECC53C-C1C9-4343-A54B-DE92C5884E7C}" destId="{D0DD6C69-E8A8-4F5C-B0A8-9FB39790AD26}" srcOrd="1" destOrd="0" parTransId="{EFF43053-30B7-410B-838E-5046FE01C812}" sibTransId="{13284026-124B-4F2F-98F9-18AB128982DC}"/>
    <dgm:cxn modelId="{A5125A98-AA46-40C2-81F5-12D8D89F69B6}" srcId="{B7C225A6-200F-4A7D-B3DA-4F0771FCC7C9}" destId="{42F0C9F4-19CB-41A5-A978-2F4FFA3E2B1A}" srcOrd="2" destOrd="0" parTransId="{BDE4D648-AA59-4178-A780-A62ECE00FF6E}" sibTransId="{6D8EA3B9-6751-4EDF-8D83-4385A69CBBC4}"/>
    <dgm:cxn modelId="{00D51794-3BCA-4BF9-9D9C-F42FEF08B2C5}" srcId="{1827A66A-C576-40DE-8A78-5DFFBE8A272A}" destId="{04E72958-AA15-4E2E-85CD-AA82A0354F6F}" srcOrd="0" destOrd="0" parTransId="{4EB3E36C-7753-4FF2-A8A3-D5C198F49877}" sibTransId="{486A73AB-8BE9-4166-B2C7-EA5F539135C2}"/>
    <dgm:cxn modelId="{267C93CA-5614-409B-9F71-D67875BCC5E9}" type="presOf" srcId="{C83ED0C0-E480-427F-875B-9EC00F2398CD}" destId="{9210FF6C-E2C9-41D5-93C5-7F4E72F9C5EC}" srcOrd="0" destOrd="3" presId="urn:microsoft.com/office/officeart/2005/8/layout/hProcess9"/>
    <dgm:cxn modelId="{6EDB5D1E-8429-423D-8484-7A64ACF49DAC}" type="presParOf" srcId="{20A561F2-F93A-49C5-A54F-D25F3B4BDA37}" destId="{C6432808-9848-4E19-ACB2-6D39D4E7F757}" srcOrd="0" destOrd="0" presId="urn:microsoft.com/office/officeart/2005/8/layout/hProcess9"/>
    <dgm:cxn modelId="{932114AE-338C-4C05-85AD-029F8CF3589E}" type="presParOf" srcId="{20A561F2-F93A-49C5-A54F-D25F3B4BDA37}" destId="{1C506437-2E6F-49C0-BD75-173808400CD3}" srcOrd="1" destOrd="0" presId="urn:microsoft.com/office/officeart/2005/8/layout/hProcess9"/>
    <dgm:cxn modelId="{ECDC2F41-BE91-4706-A703-7D78A13420C6}" type="presParOf" srcId="{1C506437-2E6F-49C0-BD75-173808400CD3}" destId="{4A83B08E-DE92-445E-8B40-BC50655E6C51}" srcOrd="0" destOrd="0" presId="urn:microsoft.com/office/officeart/2005/8/layout/hProcess9"/>
    <dgm:cxn modelId="{0CD50CF0-C1FC-4520-B940-CABC645CB747}" type="presParOf" srcId="{1C506437-2E6F-49C0-BD75-173808400CD3}" destId="{CF42FDE7-DFCA-43B3-A663-B4EABA530BF2}" srcOrd="1" destOrd="0" presId="urn:microsoft.com/office/officeart/2005/8/layout/hProcess9"/>
    <dgm:cxn modelId="{D2F886CE-EEA3-4E07-9FC6-3F942263C2F3}" type="presParOf" srcId="{1C506437-2E6F-49C0-BD75-173808400CD3}" destId="{9210FF6C-E2C9-41D5-93C5-7F4E72F9C5EC}" srcOrd="2" destOrd="0" presId="urn:microsoft.com/office/officeart/2005/8/layout/hProcess9"/>
    <dgm:cxn modelId="{F75CCE5D-E0CE-4EC2-A03B-78422AA4D638}" type="presParOf" srcId="{1C506437-2E6F-49C0-BD75-173808400CD3}" destId="{952AD80F-C04E-47EC-A607-74C8AEA0B0C7}" srcOrd="3" destOrd="0" presId="urn:microsoft.com/office/officeart/2005/8/layout/hProcess9"/>
    <dgm:cxn modelId="{8BEBCB2F-82CF-47C2-9BE2-42DA9FC41C3C}" type="presParOf" srcId="{1C506437-2E6F-49C0-BD75-173808400CD3}" destId="{9C0C691C-EEBD-465A-8B31-6F48C1A7075F}" srcOrd="4" destOrd="0" presId="urn:microsoft.com/office/officeart/2005/8/layout/hProcess9"/>
    <dgm:cxn modelId="{14B02582-C5E0-416C-97B3-611CF10F029A}" type="presParOf" srcId="{1C506437-2E6F-49C0-BD75-173808400CD3}" destId="{CAB2BA57-BADE-4BB9-A53F-FF9366D54830}" srcOrd="5" destOrd="0" presId="urn:microsoft.com/office/officeart/2005/8/layout/hProcess9"/>
    <dgm:cxn modelId="{3F5C7926-6656-4B01-9805-B1EC648E5C19}" type="presParOf" srcId="{1C506437-2E6F-49C0-BD75-173808400CD3}" destId="{F69FFE06-E408-4006-805E-AA656E39A94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FED578-4A21-4F41-AC69-BD4BBFADDA0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EB49CA-FE19-4733-9D21-C4B560142EEC}">
      <dgm:prSet custT="1"/>
      <dgm:spPr/>
      <dgm:t>
        <a:bodyPr/>
        <a:lstStyle/>
        <a:p>
          <a:pPr rtl="0"/>
          <a:r>
            <a: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ФГТ к структуре ООП ДО</a:t>
          </a:r>
          <a:endParaRPr lang="ru-RU" sz="24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A06D75-6732-4736-8B38-9E03537DBB74}" type="parTrans" cxnId="{AECD640E-4A4D-42E3-A7C2-C3E96AD9A6D9}">
      <dgm:prSet/>
      <dgm:spPr/>
      <dgm:t>
        <a:bodyPr/>
        <a:lstStyle/>
        <a:p>
          <a:endParaRPr lang="ru-RU"/>
        </a:p>
      </dgm:t>
    </dgm:pt>
    <dgm:pt modelId="{A083642F-64A9-4BE3-96D2-081EC49DA47D}" type="sibTrans" cxnId="{AECD640E-4A4D-42E3-A7C2-C3E96AD9A6D9}">
      <dgm:prSet/>
      <dgm:spPr/>
      <dgm:t>
        <a:bodyPr/>
        <a:lstStyle/>
        <a:p>
          <a:endParaRPr lang="ru-RU"/>
        </a:p>
      </dgm:t>
    </dgm:pt>
    <dgm:pt modelId="{CDFBA6B5-8E80-40FF-9D61-24F09CDD3865}">
      <dgm:prSet custT="1"/>
      <dgm:spPr/>
      <dgm:t>
        <a:bodyPr/>
        <a:lstStyle/>
        <a:p>
          <a:pPr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общей культуры, развитие физических, интеллектуальных и личностных качеств, формирование предпосылок учебной деятельности, обеспечивающих социальную успешность, сохранение и укрепление здоровья детей дошкольного возраста, коррекцию недостатков в физическом и (или) психическом развитии детей.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8C4A34-A781-4F8A-84A0-F74725FD299B}" type="parTrans" cxnId="{DA3D7606-AC96-4734-8CFB-CE388E556956}">
      <dgm:prSet/>
      <dgm:spPr/>
      <dgm:t>
        <a:bodyPr/>
        <a:lstStyle/>
        <a:p>
          <a:endParaRPr lang="ru-RU"/>
        </a:p>
      </dgm:t>
    </dgm:pt>
    <dgm:pt modelId="{BD171ABB-4395-498F-B032-2D780A1DEB94}" type="sibTrans" cxnId="{DA3D7606-AC96-4734-8CFB-CE388E556956}">
      <dgm:prSet/>
      <dgm:spPr/>
      <dgm:t>
        <a:bodyPr/>
        <a:lstStyle/>
        <a:p>
          <a:endParaRPr lang="ru-RU"/>
        </a:p>
      </dgm:t>
    </dgm:pt>
    <dgm:pt modelId="{00EB6DC8-D7BC-44EA-85DF-B0D1B5133D4C}">
      <dgm:prSet custT="1"/>
      <dgm:spPr/>
      <dgm:t>
        <a:bodyPr/>
        <a:lstStyle/>
        <a:p>
          <a:pPr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 направлена на: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0769AE-CA14-4CC4-BCB8-2508ABEC53AD}" type="parTrans" cxnId="{856F1610-CCD6-4808-8A4B-CC73390792AB}">
      <dgm:prSet/>
      <dgm:spPr/>
      <dgm:t>
        <a:bodyPr/>
        <a:lstStyle/>
        <a:p>
          <a:endParaRPr lang="ru-RU"/>
        </a:p>
      </dgm:t>
    </dgm:pt>
    <dgm:pt modelId="{E1790584-C422-4B8F-92C0-17CFDFB693EE}" type="sibTrans" cxnId="{856F1610-CCD6-4808-8A4B-CC73390792AB}">
      <dgm:prSet/>
      <dgm:spPr/>
      <dgm:t>
        <a:bodyPr/>
        <a:lstStyle/>
        <a:p>
          <a:endParaRPr lang="ru-RU"/>
        </a:p>
      </dgm:t>
    </dgm:pt>
    <dgm:pt modelId="{1A400CF0-1683-4D2F-B058-E95AB11105A1}">
      <dgm:prSet custT="1"/>
      <dgm:spPr/>
      <dgm:t>
        <a:bodyPr/>
        <a:lstStyle/>
        <a:p>
          <a:pPr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064BCF-E170-4F2C-A752-8341B7669F17}" type="parTrans" cxnId="{61A42791-8200-4C27-99A9-8B3343764B14}">
      <dgm:prSet/>
      <dgm:spPr/>
      <dgm:t>
        <a:bodyPr/>
        <a:lstStyle/>
        <a:p>
          <a:endParaRPr lang="ru-RU"/>
        </a:p>
      </dgm:t>
    </dgm:pt>
    <dgm:pt modelId="{30ECEDE1-81B3-45E2-9489-56A911DDFD92}" type="sibTrans" cxnId="{61A42791-8200-4C27-99A9-8B3343764B14}">
      <dgm:prSet/>
      <dgm:spPr/>
      <dgm:t>
        <a:bodyPr/>
        <a:lstStyle/>
        <a:p>
          <a:endParaRPr lang="ru-RU"/>
        </a:p>
      </dgm:t>
    </dgm:pt>
    <dgm:pt modelId="{C2AA7464-9008-4AAD-B7D1-3305774D3C54}">
      <dgm:prSet custT="1"/>
      <dgm:spPr/>
      <dgm:t>
        <a:bodyPr/>
        <a:lstStyle/>
        <a:p>
          <a:pPr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развивающей образовательной среды, которая и представляет собой систему условий социализации и индивидуализации детей.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E1679C-1BC3-411B-93BC-87A08B0791D1}" type="parTrans" cxnId="{6254670E-6341-4F9C-BB7A-0C2ABA95288A}">
      <dgm:prSet/>
      <dgm:spPr/>
      <dgm:t>
        <a:bodyPr/>
        <a:lstStyle/>
        <a:p>
          <a:endParaRPr lang="ru-RU"/>
        </a:p>
      </dgm:t>
    </dgm:pt>
    <dgm:pt modelId="{E880AB85-7C92-4607-9C8E-BA3574B74D89}" type="sibTrans" cxnId="{6254670E-6341-4F9C-BB7A-0C2ABA95288A}">
      <dgm:prSet/>
      <dgm:spPr/>
      <dgm:t>
        <a:bodyPr/>
        <a:lstStyle/>
        <a:p>
          <a:endParaRPr lang="ru-RU"/>
        </a:p>
      </dgm:t>
    </dgm:pt>
    <dgm:pt modelId="{AB6664A4-AB3A-4956-8184-F5622387DABE}">
      <dgm:prSet custT="1"/>
      <dgm:spPr/>
      <dgm:t>
        <a:bodyPr/>
        <a:lstStyle/>
        <a:p>
          <a:pPr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 направлена на: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91F9DC-6C50-4698-BFD0-123375232DB0}" type="parTrans" cxnId="{C2AB2223-1C7D-41D5-82E2-A1B2459A17FB}">
      <dgm:prSet/>
      <dgm:spPr/>
      <dgm:t>
        <a:bodyPr/>
        <a:lstStyle/>
        <a:p>
          <a:endParaRPr lang="ru-RU"/>
        </a:p>
      </dgm:t>
    </dgm:pt>
    <dgm:pt modelId="{D0F5F9E3-3B9A-436F-BC4C-A06DB952DE3C}" type="sibTrans" cxnId="{C2AB2223-1C7D-41D5-82E2-A1B2459A17FB}">
      <dgm:prSet/>
      <dgm:spPr/>
      <dgm:t>
        <a:bodyPr/>
        <a:lstStyle/>
        <a:p>
          <a:endParaRPr lang="ru-RU"/>
        </a:p>
      </dgm:t>
    </dgm:pt>
    <dgm:pt modelId="{BB921F9D-688E-4E5F-8B5F-A1710F916F0F}">
      <dgm:prSet custT="1"/>
      <dgm:spPr/>
      <dgm:t>
        <a:bodyPr/>
        <a:lstStyle/>
        <a:p>
          <a:pPr algn="ctr" rtl="0"/>
          <a:r>
            <a: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ФГОС ДО. Требования к структуре ООП ДО и ее объему</a:t>
          </a:r>
          <a:endParaRPr lang="ru-RU" sz="1800" dirty="0"/>
        </a:p>
      </dgm:t>
    </dgm:pt>
    <dgm:pt modelId="{355678A9-35AA-4EE5-96C1-F2900B0AB051}" type="parTrans" cxnId="{B2AD6F79-634B-4596-8327-645B7955B254}">
      <dgm:prSet/>
      <dgm:spPr/>
      <dgm:t>
        <a:bodyPr/>
        <a:lstStyle/>
        <a:p>
          <a:endParaRPr lang="ru-RU"/>
        </a:p>
      </dgm:t>
    </dgm:pt>
    <dgm:pt modelId="{995ACC14-69CE-4D64-A018-6468254231DA}" type="sibTrans" cxnId="{B2AD6F79-634B-4596-8327-645B7955B254}">
      <dgm:prSet/>
      <dgm:spPr/>
      <dgm:t>
        <a:bodyPr/>
        <a:lstStyle/>
        <a:p>
          <a:endParaRPr lang="ru-RU"/>
        </a:p>
      </dgm:t>
    </dgm:pt>
    <dgm:pt modelId="{4DFFCB0A-3AB5-44C8-9569-FA825073FA10}" type="pres">
      <dgm:prSet presAssocID="{F1FED578-4A21-4F41-AC69-BD4BBFADDA0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65CAFE-9075-4068-BC03-C8BB396EB473}" type="pres">
      <dgm:prSet presAssocID="{F1FED578-4A21-4F41-AC69-BD4BBFADDA0F}" presName="arrow" presStyleLbl="bgShp" presStyleIdx="0" presStyleCnt="1"/>
      <dgm:spPr/>
    </dgm:pt>
    <dgm:pt modelId="{D8A0E9CF-D67D-4968-83D6-CD26E8156154}" type="pres">
      <dgm:prSet presAssocID="{F1FED578-4A21-4F41-AC69-BD4BBFADDA0F}" presName="linearProcess" presStyleCnt="0"/>
      <dgm:spPr/>
    </dgm:pt>
    <dgm:pt modelId="{BDFEFAB2-E04E-4585-A7E1-0E52283D82E4}" type="pres">
      <dgm:prSet presAssocID="{71EB49CA-FE19-4733-9D21-C4B560142EEC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6BCB0-5ADC-462C-8EC0-5C8E6A199F07}" type="pres">
      <dgm:prSet presAssocID="{A083642F-64A9-4BE3-96D2-081EC49DA47D}" presName="sibTrans" presStyleCnt="0"/>
      <dgm:spPr/>
    </dgm:pt>
    <dgm:pt modelId="{6FC133D9-BA05-4346-99A6-CECD453C2A83}" type="pres">
      <dgm:prSet presAssocID="{AB6664A4-AB3A-4956-8184-F5622387DABE}" presName="textNode" presStyleLbl="node1" presStyleIdx="1" presStyleCnt="4" custScaleX="139772" custScaleY="235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74173-3ACF-411D-9E02-B87C7891AD4F}" type="pres">
      <dgm:prSet presAssocID="{D0F5F9E3-3B9A-436F-BC4C-A06DB952DE3C}" presName="sibTrans" presStyleCnt="0"/>
      <dgm:spPr/>
    </dgm:pt>
    <dgm:pt modelId="{DEE6B5D8-F6AF-4BCA-AE7E-EF05D4D04230}" type="pres">
      <dgm:prSet presAssocID="{BB921F9D-688E-4E5F-8B5F-A1710F916F0F}" presName="textNode" presStyleLbl="node1" presStyleIdx="2" presStyleCnt="4" custLinFactNeighborX="-15533" custLinFactNeighborY="-1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9D3A1-5E12-4DBA-B5BB-5C9F4B05B7F7}" type="pres">
      <dgm:prSet presAssocID="{995ACC14-69CE-4D64-A018-6468254231DA}" presName="sibTrans" presStyleCnt="0"/>
      <dgm:spPr/>
    </dgm:pt>
    <dgm:pt modelId="{3952BA3F-AA5A-4CEF-80BF-DF61F0FA3DB6}" type="pres">
      <dgm:prSet presAssocID="{00EB6DC8-D7BC-44EA-85DF-B0D1B5133D4C}" presName="textNode" presStyleLbl="node1" presStyleIdx="3" presStyleCnt="4" custScaleX="140253" custScaleY="235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9E09A6-C3AB-4DC3-B182-DD75F68E872E}" type="presOf" srcId="{00EB6DC8-D7BC-44EA-85DF-B0D1B5133D4C}" destId="{3952BA3F-AA5A-4CEF-80BF-DF61F0FA3DB6}" srcOrd="0" destOrd="0" presId="urn:microsoft.com/office/officeart/2005/8/layout/hProcess9"/>
    <dgm:cxn modelId="{C2AB2223-1C7D-41D5-82E2-A1B2459A17FB}" srcId="{F1FED578-4A21-4F41-AC69-BD4BBFADDA0F}" destId="{AB6664A4-AB3A-4956-8184-F5622387DABE}" srcOrd="1" destOrd="0" parTransId="{4891F9DC-6C50-4698-BFD0-123375232DB0}" sibTransId="{D0F5F9E3-3B9A-436F-BC4C-A06DB952DE3C}"/>
    <dgm:cxn modelId="{6254670E-6341-4F9C-BB7A-0C2ABA95288A}" srcId="{00EB6DC8-D7BC-44EA-85DF-B0D1B5133D4C}" destId="{C2AA7464-9008-4AAD-B7D1-3305774D3C54}" srcOrd="1" destOrd="0" parTransId="{28E1679C-1BC3-411B-93BC-87A08B0791D1}" sibTransId="{E880AB85-7C92-4607-9C8E-BA3574B74D89}"/>
    <dgm:cxn modelId="{91AFA393-2289-4F1A-BC29-11B99CD35580}" type="presOf" srcId="{71EB49CA-FE19-4733-9D21-C4B560142EEC}" destId="{BDFEFAB2-E04E-4585-A7E1-0E52283D82E4}" srcOrd="0" destOrd="0" presId="urn:microsoft.com/office/officeart/2005/8/layout/hProcess9"/>
    <dgm:cxn modelId="{3337355A-6C44-42A8-BAE7-04115987FFBF}" type="presOf" srcId="{C2AA7464-9008-4AAD-B7D1-3305774D3C54}" destId="{3952BA3F-AA5A-4CEF-80BF-DF61F0FA3DB6}" srcOrd="0" destOrd="2" presId="urn:microsoft.com/office/officeart/2005/8/layout/hProcess9"/>
    <dgm:cxn modelId="{62259C65-FCA2-41D8-9189-0560192B7452}" type="presOf" srcId="{BB921F9D-688E-4E5F-8B5F-A1710F916F0F}" destId="{DEE6B5D8-F6AF-4BCA-AE7E-EF05D4D04230}" srcOrd="0" destOrd="0" presId="urn:microsoft.com/office/officeart/2005/8/layout/hProcess9"/>
    <dgm:cxn modelId="{AECD640E-4A4D-42E3-A7C2-C3E96AD9A6D9}" srcId="{F1FED578-4A21-4F41-AC69-BD4BBFADDA0F}" destId="{71EB49CA-FE19-4733-9D21-C4B560142EEC}" srcOrd="0" destOrd="0" parTransId="{A2A06D75-6732-4736-8B38-9E03537DBB74}" sibTransId="{A083642F-64A9-4BE3-96D2-081EC49DA47D}"/>
    <dgm:cxn modelId="{CE3E6F05-0787-4E96-B21C-DAEBD8E9F2C4}" type="presOf" srcId="{CDFBA6B5-8E80-40FF-9D61-24F09CDD3865}" destId="{6FC133D9-BA05-4346-99A6-CECD453C2A83}" srcOrd="0" destOrd="1" presId="urn:microsoft.com/office/officeart/2005/8/layout/hProcess9"/>
    <dgm:cxn modelId="{7F9E306F-B6AF-41B4-ACA7-69EB03E0F1FE}" type="presOf" srcId="{F1FED578-4A21-4F41-AC69-BD4BBFADDA0F}" destId="{4DFFCB0A-3AB5-44C8-9569-FA825073FA10}" srcOrd="0" destOrd="0" presId="urn:microsoft.com/office/officeart/2005/8/layout/hProcess9"/>
    <dgm:cxn modelId="{A05B0329-D35A-4E1F-A722-59B9467B8572}" type="presOf" srcId="{AB6664A4-AB3A-4956-8184-F5622387DABE}" destId="{6FC133D9-BA05-4346-99A6-CECD453C2A83}" srcOrd="0" destOrd="0" presId="urn:microsoft.com/office/officeart/2005/8/layout/hProcess9"/>
    <dgm:cxn modelId="{B2AD6F79-634B-4596-8327-645B7955B254}" srcId="{F1FED578-4A21-4F41-AC69-BD4BBFADDA0F}" destId="{BB921F9D-688E-4E5F-8B5F-A1710F916F0F}" srcOrd="2" destOrd="0" parTransId="{355678A9-35AA-4EE5-96C1-F2900B0AB051}" sibTransId="{995ACC14-69CE-4D64-A018-6468254231DA}"/>
    <dgm:cxn modelId="{D93061B3-1050-4A23-8320-E1A671911156}" type="presOf" srcId="{1A400CF0-1683-4D2F-B058-E95AB11105A1}" destId="{3952BA3F-AA5A-4CEF-80BF-DF61F0FA3DB6}" srcOrd="0" destOrd="1" presId="urn:microsoft.com/office/officeart/2005/8/layout/hProcess9"/>
    <dgm:cxn modelId="{61A42791-8200-4C27-99A9-8B3343764B14}" srcId="{00EB6DC8-D7BC-44EA-85DF-B0D1B5133D4C}" destId="{1A400CF0-1683-4D2F-B058-E95AB11105A1}" srcOrd="0" destOrd="0" parTransId="{AB064BCF-E170-4F2C-A752-8341B7669F17}" sibTransId="{30ECEDE1-81B3-45E2-9489-56A911DDFD92}"/>
    <dgm:cxn modelId="{DA3D7606-AC96-4734-8CFB-CE388E556956}" srcId="{AB6664A4-AB3A-4956-8184-F5622387DABE}" destId="{CDFBA6B5-8E80-40FF-9D61-24F09CDD3865}" srcOrd="0" destOrd="0" parTransId="{A38C4A34-A781-4F8A-84A0-F74725FD299B}" sibTransId="{BD171ABB-4395-498F-B032-2D780A1DEB94}"/>
    <dgm:cxn modelId="{856F1610-CCD6-4808-8A4B-CC73390792AB}" srcId="{F1FED578-4A21-4F41-AC69-BD4BBFADDA0F}" destId="{00EB6DC8-D7BC-44EA-85DF-B0D1B5133D4C}" srcOrd="3" destOrd="0" parTransId="{FB0769AE-CA14-4CC4-BCB8-2508ABEC53AD}" sibTransId="{E1790584-C422-4B8F-92C0-17CFDFB693EE}"/>
    <dgm:cxn modelId="{FAB4D1BB-FAC8-4095-9CFD-0509FB897878}" type="presParOf" srcId="{4DFFCB0A-3AB5-44C8-9569-FA825073FA10}" destId="{7065CAFE-9075-4068-BC03-C8BB396EB473}" srcOrd="0" destOrd="0" presId="urn:microsoft.com/office/officeart/2005/8/layout/hProcess9"/>
    <dgm:cxn modelId="{18273833-46DA-4E5D-8563-70037FEEE537}" type="presParOf" srcId="{4DFFCB0A-3AB5-44C8-9569-FA825073FA10}" destId="{D8A0E9CF-D67D-4968-83D6-CD26E8156154}" srcOrd="1" destOrd="0" presId="urn:microsoft.com/office/officeart/2005/8/layout/hProcess9"/>
    <dgm:cxn modelId="{05909E57-0E82-426A-85D1-72DBDFB6E30E}" type="presParOf" srcId="{D8A0E9CF-D67D-4968-83D6-CD26E8156154}" destId="{BDFEFAB2-E04E-4585-A7E1-0E52283D82E4}" srcOrd="0" destOrd="0" presId="urn:microsoft.com/office/officeart/2005/8/layout/hProcess9"/>
    <dgm:cxn modelId="{3839F685-1E2A-4A2B-9BDE-906538951058}" type="presParOf" srcId="{D8A0E9CF-D67D-4968-83D6-CD26E8156154}" destId="{6F46BCB0-5ADC-462C-8EC0-5C8E6A199F07}" srcOrd="1" destOrd="0" presId="urn:microsoft.com/office/officeart/2005/8/layout/hProcess9"/>
    <dgm:cxn modelId="{36E0E82D-C00B-43B6-B2CC-604B6A7D90ED}" type="presParOf" srcId="{D8A0E9CF-D67D-4968-83D6-CD26E8156154}" destId="{6FC133D9-BA05-4346-99A6-CECD453C2A83}" srcOrd="2" destOrd="0" presId="urn:microsoft.com/office/officeart/2005/8/layout/hProcess9"/>
    <dgm:cxn modelId="{75430C7B-8CE7-48D3-9D7C-854227AC830C}" type="presParOf" srcId="{D8A0E9CF-D67D-4968-83D6-CD26E8156154}" destId="{E8374173-3ACF-411D-9E02-B87C7891AD4F}" srcOrd="3" destOrd="0" presId="urn:microsoft.com/office/officeart/2005/8/layout/hProcess9"/>
    <dgm:cxn modelId="{FBE65B2D-BD11-49BB-A279-3A912446887B}" type="presParOf" srcId="{D8A0E9CF-D67D-4968-83D6-CD26E8156154}" destId="{DEE6B5D8-F6AF-4BCA-AE7E-EF05D4D04230}" srcOrd="4" destOrd="0" presId="urn:microsoft.com/office/officeart/2005/8/layout/hProcess9"/>
    <dgm:cxn modelId="{0D9934B3-BCF2-455B-90E1-6B3EC8DDD47F}" type="presParOf" srcId="{D8A0E9CF-D67D-4968-83D6-CD26E8156154}" destId="{1B49D3A1-5E12-4DBA-B5BB-5C9F4B05B7F7}" srcOrd="5" destOrd="0" presId="urn:microsoft.com/office/officeart/2005/8/layout/hProcess9"/>
    <dgm:cxn modelId="{FD541211-4EB6-42F8-99C5-A8BD20C30C51}" type="presParOf" srcId="{D8A0E9CF-D67D-4968-83D6-CD26E8156154}" destId="{3952BA3F-AA5A-4CEF-80BF-DF61F0FA3DB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A8C622-56F6-40B5-8C9C-A524560C7FA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668CE2-9BD1-49B4-B61F-25183965B70E}">
      <dgm:prSet custT="1"/>
      <dgm:spPr/>
      <dgm:t>
        <a:bodyPr/>
        <a:lstStyle/>
        <a:p>
          <a:pPr rtl="0"/>
          <a:r>
            <a: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ФГТ к структуре ООП ДО</a:t>
          </a:r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D9ADC7-02DA-4A95-AC7C-D7965703A79B}" type="parTrans" cxnId="{D0B63BEF-2198-42FC-A6A4-48F005544237}">
      <dgm:prSet/>
      <dgm:spPr/>
      <dgm:t>
        <a:bodyPr/>
        <a:lstStyle/>
        <a:p>
          <a:endParaRPr lang="ru-RU"/>
        </a:p>
      </dgm:t>
    </dgm:pt>
    <dgm:pt modelId="{C760F8C0-0FD8-4A5B-97FE-A33D45F00B50}" type="sibTrans" cxnId="{D0B63BEF-2198-42FC-A6A4-48F005544237}">
      <dgm:prSet/>
      <dgm:spPr/>
      <dgm:t>
        <a:bodyPr/>
        <a:lstStyle/>
        <a:p>
          <a:endParaRPr lang="ru-RU"/>
        </a:p>
      </dgm:t>
    </dgm:pt>
    <dgm:pt modelId="{BBEA96A0-EFB3-4B04-8004-4915472D826C}">
      <dgm:prSet custT="1"/>
      <dgm:spPr/>
      <dgm:t>
        <a:bodyPr/>
        <a:lstStyle/>
        <a:p>
          <a:pPr algn="ctr" rtl="0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интеграции образовательных областей;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A44AE8-DDA2-4804-91ED-FB33D66A28AE}" type="parTrans" cxnId="{E1A3EA4C-5840-43B0-8820-B18B13A231F5}">
      <dgm:prSet/>
      <dgm:spPr/>
      <dgm:t>
        <a:bodyPr/>
        <a:lstStyle/>
        <a:p>
          <a:endParaRPr lang="ru-RU"/>
        </a:p>
      </dgm:t>
    </dgm:pt>
    <dgm:pt modelId="{1642EE84-CBEA-454B-9E8E-2A9F897E2AC9}" type="sibTrans" cxnId="{E1A3EA4C-5840-43B0-8820-B18B13A231F5}">
      <dgm:prSet/>
      <dgm:spPr/>
      <dgm:t>
        <a:bodyPr/>
        <a:lstStyle/>
        <a:p>
          <a:endParaRPr lang="ru-RU"/>
        </a:p>
      </dgm:t>
    </dgm:pt>
    <dgm:pt modelId="{07061915-F0E2-4005-8233-F47B42AE6C29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Комплексно-тематический принцип построения образовательного процесса.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6A1102-D14F-4031-9BA7-1162B35C0009}" type="parTrans" cxnId="{F4A91CFF-F046-411B-B48D-1D8C28A2522D}">
      <dgm:prSet/>
      <dgm:spPr/>
      <dgm:t>
        <a:bodyPr/>
        <a:lstStyle/>
        <a:p>
          <a:endParaRPr lang="ru-RU"/>
        </a:p>
      </dgm:t>
    </dgm:pt>
    <dgm:pt modelId="{50EE539F-D392-434E-A65C-8E4909DD60F8}" type="sibTrans" cxnId="{F4A91CFF-F046-411B-B48D-1D8C28A2522D}">
      <dgm:prSet/>
      <dgm:spPr/>
      <dgm:t>
        <a:bodyPr/>
        <a:lstStyle/>
        <a:p>
          <a:endParaRPr lang="ru-RU"/>
        </a:p>
      </dgm:t>
    </dgm:pt>
    <dgm:pt modelId="{4CBBA1CA-B72B-4DD6-A2FF-5DE0C75E7547}">
      <dgm:prSet custT="1"/>
      <dgm:spPr/>
      <dgm:t>
        <a:bodyPr/>
        <a:lstStyle/>
        <a:p>
          <a:pPr rtl="0"/>
          <a:r>
            <a: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ФГОС ДО. Общие положения.</a:t>
          </a:r>
          <a:endParaRPr lang="ru-RU" sz="20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6BD887-ECA1-4B67-A402-EA313105B9E5}" type="parTrans" cxnId="{75A00DF9-8898-4CAE-BD7A-5A73B61C5466}">
      <dgm:prSet/>
      <dgm:spPr/>
      <dgm:t>
        <a:bodyPr/>
        <a:lstStyle/>
        <a:p>
          <a:endParaRPr lang="ru-RU"/>
        </a:p>
      </dgm:t>
    </dgm:pt>
    <dgm:pt modelId="{806BD445-D09C-4622-8806-5103ADF12779}" type="sibTrans" cxnId="{75A00DF9-8898-4CAE-BD7A-5A73B61C5466}">
      <dgm:prSet/>
      <dgm:spPr/>
      <dgm:t>
        <a:bodyPr/>
        <a:lstStyle/>
        <a:p>
          <a:endParaRPr lang="ru-RU"/>
        </a:p>
      </dgm:t>
    </dgm:pt>
    <dgm:pt modelId="{D68A2D71-170D-440F-BC4A-FF3FE49A80B5}">
      <dgm:prSet custT="1"/>
      <dgm:spPr/>
      <dgm:t>
        <a:bodyPr/>
        <a:lstStyle/>
        <a:p>
          <a:pPr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Полноценное проживание ребенком всех этапов детства, обогащение (амплификация) детского развития;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D2002F-8B1E-4618-AD7C-C54C861A428D}" type="parTrans" cxnId="{77B5AD92-1748-4E9F-A218-7F561668DEA8}">
      <dgm:prSet/>
      <dgm:spPr/>
      <dgm:t>
        <a:bodyPr/>
        <a:lstStyle/>
        <a:p>
          <a:endParaRPr lang="ru-RU"/>
        </a:p>
      </dgm:t>
    </dgm:pt>
    <dgm:pt modelId="{D97BF121-43E7-42BD-A44E-CD19775355DC}" type="sibTrans" cxnId="{77B5AD92-1748-4E9F-A218-7F561668DEA8}">
      <dgm:prSet/>
      <dgm:spPr/>
      <dgm:t>
        <a:bodyPr/>
        <a:lstStyle/>
        <a:p>
          <a:endParaRPr lang="ru-RU"/>
        </a:p>
      </dgm:t>
    </dgm:pt>
    <dgm:pt modelId="{E2CD0574-C85C-40F9-83C1-270DD69C9157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Индивидуализация дошкольного образования;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9B5D9A-2A84-4F0B-8EB7-AD410C430B95}" type="parTrans" cxnId="{E8D1742E-FDEF-49EF-B5B0-D471280F3AC7}">
      <dgm:prSet/>
      <dgm:spPr/>
      <dgm:t>
        <a:bodyPr/>
        <a:lstStyle/>
        <a:p>
          <a:endParaRPr lang="ru-RU"/>
        </a:p>
      </dgm:t>
    </dgm:pt>
    <dgm:pt modelId="{05061CFA-3675-4335-A3A0-BDB9D5563E7E}" type="sibTrans" cxnId="{E8D1742E-FDEF-49EF-B5B0-D471280F3AC7}">
      <dgm:prSet/>
      <dgm:spPr/>
      <dgm:t>
        <a:bodyPr/>
        <a:lstStyle/>
        <a:p>
          <a:endParaRPr lang="ru-RU"/>
        </a:p>
      </dgm:t>
    </dgm:pt>
    <dgm:pt modelId="{32214829-9331-4D46-A490-A82C20599ABB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Учет этнокультурной ситуации развития детей.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BBB2D3-F53B-4429-8EBF-A295154CFE22}" type="parTrans" cxnId="{7332C182-6174-4ABC-BD8B-0D7FCF129DC9}">
      <dgm:prSet/>
      <dgm:spPr/>
      <dgm:t>
        <a:bodyPr/>
        <a:lstStyle/>
        <a:p>
          <a:endParaRPr lang="ru-RU"/>
        </a:p>
      </dgm:t>
    </dgm:pt>
    <dgm:pt modelId="{3D78EF76-3E72-4EF8-8961-8DE4A47EBA9E}" type="sibTrans" cxnId="{7332C182-6174-4ABC-BD8B-0D7FCF129DC9}">
      <dgm:prSet/>
      <dgm:spPr/>
      <dgm:t>
        <a:bodyPr/>
        <a:lstStyle/>
        <a:p>
          <a:endParaRPr lang="ru-RU"/>
        </a:p>
      </dgm:t>
    </dgm:pt>
    <dgm:pt modelId="{E014A1A5-7FC1-4C95-878A-C6765692B8B5}" type="pres">
      <dgm:prSet presAssocID="{34A8C622-56F6-40B5-8C9C-A524560C7FA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108D66-B8ED-4435-9C94-16BFF941A404}" type="pres">
      <dgm:prSet presAssocID="{34A8C622-56F6-40B5-8C9C-A524560C7FAD}" presName="arrow" presStyleLbl="bgShp" presStyleIdx="0" presStyleCnt="1" custScaleX="117647"/>
      <dgm:spPr/>
    </dgm:pt>
    <dgm:pt modelId="{BA8DE9D7-5B60-4F2B-A454-63C68804E581}" type="pres">
      <dgm:prSet presAssocID="{34A8C622-56F6-40B5-8C9C-A524560C7FAD}" presName="linearProcess" presStyleCnt="0"/>
      <dgm:spPr/>
    </dgm:pt>
    <dgm:pt modelId="{EE2B99CD-9B39-4E54-8B55-EDE0E5F010CC}" type="pres">
      <dgm:prSet presAssocID="{25668CE2-9BD1-49B4-B61F-25183965B70E}" presName="textNode" presStyleLbl="node1" presStyleIdx="0" presStyleCnt="7" custScaleX="132214" custScaleY="81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8C926-3E59-4FFE-950A-A364646272A6}" type="pres">
      <dgm:prSet presAssocID="{C760F8C0-0FD8-4A5B-97FE-A33D45F00B50}" presName="sibTrans" presStyleCnt="0"/>
      <dgm:spPr/>
    </dgm:pt>
    <dgm:pt modelId="{E0740D07-5E0C-478D-A9D6-2A9A52405B45}" type="pres">
      <dgm:prSet presAssocID="{BBEA96A0-EFB3-4B04-8004-4915472D826C}" presName="textNode" presStyleLbl="node1" presStyleIdx="1" presStyleCnt="7" custScaleX="139525" custScaleY="100649" custLinFactNeighborX="-1437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FDD64-1DEE-4742-BEA9-0D50E7CF4414}" type="pres">
      <dgm:prSet presAssocID="{1642EE84-CBEA-454B-9E8E-2A9F897E2AC9}" presName="sibTrans" presStyleCnt="0"/>
      <dgm:spPr/>
    </dgm:pt>
    <dgm:pt modelId="{8010F610-94C6-44EC-9ADE-FD1AE4B846D9}" type="pres">
      <dgm:prSet presAssocID="{07061915-F0E2-4005-8233-F47B42AE6C29}" presName="textNode" presStyleLbl="node1" presStyleIdx="2" presStyleCnt="7" custScaleX="126014" custScaleY="100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B1095-1ACC-4711-868F-51488B539280}" type="pres">
      <dgm:prSet presAssocID="{50EE539F-D392-434E-A65C-8E4909DD60F8}" presName="sibTrans" presStyleCnt="0"/>
      <dgm:spPr/>
    </dgm:pt>
    <dgm:pt modelId="{9D340A34-83C7-45A0-9361-6AA94A0FF5B7}" type="pres">
      <dgm:prSet presAssocID="{4CBBA1CA-B72B-4DD6-A2FF-5DE0C75E7547}" presName="textNode" presStyleLbl="node1" presStyleIdx="3" presStyleCnt="7" custScaleX="124294" custScaleY="81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0F436C-E6A9-43FC-9C53-DD4706EF0B82}" type="pres">
      <dgm:prSet presAssocID="{806BD445-D09C-4622-8806-5103ADF12779}" presName="sibTrans" presStyleCnt="0"/>
      <dgm:spPr/>
    </dgm:pt>
    <dgm:pt modelId="{1870F63E-F004-4ACA-ABEA-08D1246428D9}" type="pres">
      <dgm:prSet presAssocID="{D68A2D71-170D-440F-BC4A-FF3FE49A80B5}" presName="textNode" presStyleLbl="node1" presStyleIdx="4" presStyleCnt="7" custScaleX="141677" custScaleY="107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5D28F-4802-41D8-8AB3-027711F2AAE5}" type="pres">
      <dgm:prSet presAssocID="{D97BF121-43E7-42BD-A44E-CD19775355DC}" presName="sibTrans" presStyleCnt="0"/>
      <dgm:spPr/>
    </dgm:pt>
    <dgm:pt modelId="{716C2A3D-C855-4032-B173-E182E57F8A3D}" type="pres">
      <dgm:prSet presAssocID="{E2CD0574-C85C-40F9-83C1-270DD69C9157}" presName="textNode" presStyleLbl="node1" presStyleIdx="5" presStyleCnt="7" custScaleX="124207" custScaleY="107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87FA17-9DEF-48F1-BA3F-EE2D0ED46253}" type="pres">
      <dgm:prSet presAssocID="{05061CFA-3675-4335-A3A0-BDB9D5563E7E}" presName="sibTrans" presStyleCnt="0"/>
      <dgm:spPr/>
    </dgm:pt>
    <dgm:pt modelId="{1FCACA39-4720-4055-8359-48BDCD905D50}" type="pres">
      <dgm:prSet presAssocID="{32214829-9331-4D46-A490-A82C20599ABB}" presName="textNode" presStyleLbl="node1" presStyleIdx="6" presStyleCnt="7" custScaleX="120511" custScaleY="107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B5AD92-1748-4E9F-A218-7F561668DEA8}" srcId="{34A8C622-56F6-40B5-8C9C-A524560C7FAD}" destId="{D68A2D71-170D-440F-BC4A-FF3FE49A80B5}" srcOrd="4" destOrd="0" parTransId="{1DD2002F-8B1E-4618-AD7C-C54C861A428D}" sibTransId="{D97BF121-43E7-42BD-A44E-CD19775355DC}"/>
    <dgm:cxn modelId="{5BAA8463-6ACD-463A-BDD3-667808686F8D}" type="presOf" srcId="{D68A2D71-170D-440F-BC4A-FF3FE49A80B5}" destId="{1870F63E-F004-4ACA-ABEA-08D1246428D9}" srcOrd="0" destOrd="0" presId="urn:microsoft.com/office/officeart/2005/8/layout/hProcess9"/>
    <dgm:cxn modelId="{D0B63BEF-2198-42FC-A6A4-48F005544237}" srcId="{34A8C622-56F6-40B5-8C9C-A524560C7FAD}" destId="{25668CE2-9BD1-49B4-B61F-25183965B70E}" srcOrd="0" destOrd="0" parTransId="{FAD9ADC7-02DA-4A95-AC7C-D7965703A79B}" sibTransId="{C760F8C0-0FD8-4A5B-97FE-A33D45F00B50}"/>
    <dgm:cxn modelId="{0B3AEFFB-0C9C-4D5B-8374-22D0CD4E875A}" type="presOf" srcId="{BBEA96A0-EFB3-4B04-8004-4915472D826C}" destId="{E0740D07-5E0C-478D-A9D6-2A9A52405B45}" srcOrd="0" destOrd="0" presId="urn:microsoft.com/office/officeart/2005/8/layout/hProcess9"/>
    <dgm:cxn modelId="{E1A3EA4C-5840-43B0-8820-B18B13A231F5}" srcId="{34A8C622-56F6-40B5-8C9C-A524560C7FAD}" destId="{BBEA96A0-EFB3-4B04-8004-4915472D826C}" srcOrd="1" destOrd="0" parTransId="{00A44AE8-DDA2-4804-91ED-FB33D66A28AE}" sibTransId="{1642EE84-CBEA-454B-9E8E-2A9F897E2AC9}"/>
    <dgm:cxn modelId="{09107322-A5F0-45E8-B656-97BEADF607DC}" type="presOf" srcId="{07061915-F0E2-4005-8233-F47B42AE6C29}" destId="{8010F610-94C6-44EC-9ADE-FD1AE4B846D9}" srcOrd="0" destOrd="0" presId="urn:microsoft.com/office/officeart/2005/8/layout/hProcess9"/>
    <dgm:cxn modelId="{7332C182-6174-4ABC-BD8B-0D7FCF129DC9}" srcId="{34A8C622-56F6-40B5-8C9C-A524560C7FAD}" destId="{32214829-9331-4D46-A490-A82C20599ABB}" srcOrd="6" destOrd="0" parTransId="{B2BBB2D3-F53B-4429-8EBF-A295154CFE22}" sibTransId="{3D78EF76-3E72-4EF8-8961-8DE4A47EBA9E}"/>
    <dgm:cxn modelId="{75A00DF9-8898-4CAE-BD7A-5A73B61C5466}" srcId="{34A8C622-56F6-40B5-8C9C-A524560C7FAD}" destId="{4CBBA1CA-B72B-4DD6-A2FF-5DE0C75E7547}" srcOrd="3" destOrd="0" parTransId="{AA6BD887-ECA1-4B67-A402-EA313105B9E5}" sibTransId="{806BD445-D09C-4622-8806-5103ADF12779}"/>
    <dgm:cxn modelId="{DB9FCE25-989E-4E29-8746-9CE076D394F5}" type="presOf" srcId="{4CBBA1CA-B72B-4DD6-A2FF-5DE0C75E7547}" destId="{9D340A34-83C7-45A0-9361-6AA94A0FF5B7}" srcOrd="0" destOrd="0" presId="urn:microsoft.com/office/officeart/2005/8/layout/hProcess9"/>
    <dgm:cxn modelId="{C2CEBFEA-F625-4D5E-ABBC-81602B9DFC18}" type="presOf" srcId="{34A8C622-56F6-40B5-8C9C-A524560C7FAD}" destId="{E014A1A5-7FC1-4C95-878A-C6765692B8B5}" srcOrd="0" destOrd="0" presId="urn:microsoft.com/office/officeart/2005/8/layout/hProcess9"/>
    <dgm:cxn modelId="{8A1B11F0-E535-43F5-AC20-82A0A0EAAE48}" type="presOf" srcId="{25668CE2-9BD1-49B4-B61F-25183965B70E}" destId="{EE2B99CD-9B39-4E54-8B55-EDE0E5F010CC}" srcOrd="0" destOrd="0" presId="urn:microsoft.com/office/officeart/2005/8/layout/hProcess9"/>
    <dgm:cxn modelId="{E9D31A47-7794-49A3-A3EF-D0974CD86A8E}" type="presOf" srcId="{E2CD0574-C85C-40F9-83C1-270DD69C9157}" destId="{716C2A3D-C855-4032-B173-E182E57F8A3D}" srcOrd="0" destOrd="0" presId="urn:microsoft.com/office/officeart/2005/8/layout/hProcess9"/>
    <dgm:cxn modelId="{E8D1742E-FDEF-49EF-B5B0-D471280F3AC7}" srcId="{34A8C622-56F6-40B5-8C9C-A524560C7FAD}" destId="{E2CD0574-C85C-40F9-83C1-270DD69C9157}" srcOrd="5" destOrd="0" parTransId="{CC9B5D9A-2A84-4F0B-8EB7-AD410C430B95}" sibTransId="{05061CFA-3675-4335-A3A0-BDB9D5563E7E}"/>
    <dgm:cxn modelId="{F4A91CFF-F046-411B-B48D-1D8C28A2522D}" srcId="{34A8C622-56F6-40B5-8C9C-A524560C7FAD}" destId="{07061915-F0E2-4005-8233-F47B42AE6C29}" srcOrd="2" destOrd="0" parTransId="{216A1102-D14F-4031-9BA7-1162B35C0009}" sibTransId="{50EE539F-D392-434E-A65C-8E4909DD60F8}"/>
    <dgm:cxn modelId="{CF34C7A8-58D5-4F29-9E85-319DF1DDACAC}" type="presOf" srcId="{32214829-9331-4D46-A490-A82C20599ABB}" destId="{1FCACA39-4720-4055-8359-48BDCD905D50}" srcOrd="0" destOrd="0" presId="urn:microsoft.com/office/officeart/2005/8/layout/hProcess9"/>
    <dgm:cxn modelId="{51093187-C212-4286-9387-6F02E3213245}" type="presParOf" srcId="{E014A1A5-7FC1-4C95-878A-C6765692B8B5}" destId="{4E108D66-B8ED-4435-9C94-16BFF941A404}" srcOrd="0" destOrd="0" presId="urn:microsoft.com/office/officeart/2005/8/layout/hProcess9"/>
    <dgm:cxn modelId="{5E9647BA-1974-483A-B6A3-09D06039B34D}" type="presParOf" srcId="{E014A1A5-7FC1-4C95-878A-C6765692B8B5}" destId="{BA8DE9D7-5B60-4F2B-A454-63C68804E581}" srcOrd="1" destOrd="0" presId="urn:microsoft.com/office/officeart/2005/8/layout/hProcess9"/>
    <dgm:cxn modelId="{48289601-E83E-4356-B6C9-8CF79FB5F3ED}" type="presParOf" srcId="{BA8DE9D7-5B60-4F2B-A454-63C68804E581}" destId="{EE2B99CD-9B39-4E54-8B55-EDE0E5F010CC}" srcOrd="0" destOrd="0" presId="urn:microsoft.com/office/officeart/2005/8/layout/hProcess9"/>
    <dgm:cxn modelId="{5D5F33E8-039A-4686-81A5-3BDE7B7986E1}" type="presParOf" srcId="{BA8DE9D7-5B60-4F2B-A454-63C68804E581}" destId="{34B8C926-3E59-4FFE-950A-A364646272A6}" srcOrd="1" destOrd="0" presId="urn:microsoft.com/office/officeart/2005/8/layout/hProcess9"/>
    <dgm:cxn modelId="{45C754B4-12B4-45C1-ADD9-80D9EEFCCED8}" type="presParOf" srcId="{BA8DE9D7-5B60-4F2B-A454-63C68804E581}" destId="{E0740D07-5E0C-478D-A9D6-2A9A52405B45}" srcOrd="2" destOrd="0" presId="urn:microsoft.com/office/officeart/2005/8/layout/hProcess9"/>
    <dgm:cxn modelId="{08C11900-FF75-46C1-94B6-CC14E94A82C6}" type="presParOf" srcId="{BA8DE9D7-5B60-4F2B-A454-63C68804E581}" destId="{B54FDD64-1DEE-4742-BEA9-0D50E7CF4414}" srcOrd="3" destOrd="0" presId="urn:microsoft.com/office/officeart/2005/8/layout/hProcess9"/>
    <dgm:cxn modelId="{006D5E40-CC2F-49DF-ABB1-B03CF10CEDD8}" type="presParOf" srcId="{BA8DE9D7-5B60-4F2B-A454-63C68804E581}" destId="{8010F610-94C6-44EC-9ADE-FD1AE4B846D9}" srcOrd="4" destOrd="0" presId="urn:microsoft.com/office/officeart/2005/8/layout/hProcess9"/>
    <dgm:cxn modelId="{C34B1660-8E34-42EF-A341-E9174523C1C7}" type="presParOf" srcId="{BA8DE9D7-5B60-4F2B-A454-63C68804E581}" destId="{ADCB1095-1ACC-4711-868F-51488B539280}" srcOrd="5" destOrd="0" presId="urn:microsoft.com/office/officeart/2005/8/layout/hProcess9"/>
    <dgm:cxn modelId="{27D78474-8CA4-426B-B4A8-942ED7076C18}" type="presParOf" srcId="{BA8DE9D7-5B60-4F2B-A454-63C68804E581}" destId="{9D340A34-83C7-45A0-9361-6AA94A0FF5B7}" srcOrd="6" destOrd="0" presId="urn:microsoft.com/office/officeart/2005/8/layout/hProcess9"/>
    <dgm:cxn modelId="{1C546F91-C1DA-4C4F-8297-73D1570144BB}" type="presParOf" srcId="{BA8DE9D7-5B60-4F2B-A454-63C68804E581}" destId="{7C0F436C-E6A9-43FC-9C53-DD4706EF0B82}" srcOrd="7" destOrd="0" presId="urn:microsoft.com/office/officeart/2005/8/layout/hProcess9"/>
    <dgm:cxn modelId="{9B5F64EC-34CE-43E4-9D1A-D246F2ACFFA6}" type="presParOf" srcId="{BA8DE9D7-5B60-4F2B-A454-63C68804E581}" destId="{1870F63E-F004-4ACA-ABEA-08D1246428D9}" srcOrd="8" destOrd="0" presId="urn:microsoft.com/office/officeart/2005/8/layout/hProcess9"/>
    <dgm:cxn modelId="{8E880C8A-A4A9-4BAB-8AA8-41AEADAB787D}" type="presParOf" srcId="{BA8DE9D7-5B60-4F2B-A454-63C68804E581}" destId="{19C5D28F-4802-41D8-8AB3-027711F2AAE5}" srcOrd="9" destOrd="0" presId="urn:microsoft.com/office/officeart/2005/8/layout/hProcess9"/>
    <dgm:cxn modelId="{23CE6AC2-73D1-4634-ADD1-A853EB6A2E91}" type="presParOf" srcId="{BA8DE9D7-5B60-4F2B-A454-63C68804E581}" destId="{716C2A3D-C855-4032-B173-E182E57F8A3D}" srcOrd="10" destOrd="0" presId="urn:microsoft.com/office/officeart/2005/8/layout/hProcess9"/>
    <dgm:cxn modelId="{3D16BBC3-D0EC-4BBC-8FC2-4F7E4B4EB1D4}" type="presParOf" srcId="{BA8DE9D7-5B60-4F2B-A454-63C68804E581}" destId="{BC87FA17-9DEF-48F1-BA3F-EE2D0ED46253}" srcOrd="11" destOrd="0" presId="urn:microsoft.com/office/officeart/2005/8/layout/hProcess9"/>
    <dgm:cxn modelId="{3370FC6B-AED5-4D5C-BC24-75FD67BBA9B2}" type="presParOf" srcId="{BA8DE9D7-5B60-4F2B-A454-63C68804E581}" destId="{1FCACA39-4720-4055-8359-48BDCD905D50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517B78-0466-431F-AB45-5C690FDF967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870006-6078-44A4-B6B3-44FC0D1136C0}">
      <dgm:prSet custT="1"/>
      <dgm:spPr/>
      <dgm:t>
        <a:bodyPr/>
        <a:lstStyle/>
        <a:p>
          <a:pPr algn="ctr" rtl="0"/>
          <a:r>
            <a: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ФГТ к структуре ООП ДО.</a:t>
          </a:r>
          <a:endParaRPr lang="ru-RU" sz="24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DCDB78-0F9D-4457-8A3D-5C5353114B15}" type="parTrans" cxnId="{52FB0E81-19A6-49CF-AA11-E1BEA89F1D7A}">
      <dgm:prSet/>
      <dgm:spPr/>
      <dgm:t>
        <a:bodyPr/>
        <a:lstStyle/>
        <a:p>
          <a:endParaRPr lang="ru-RU"/>
        </a:p>
      </dgm:t>
    </dgm:pt>
    <dgm:pt modelId="{19778FF2-40D8-4228-B969-F935C42CA402}" type="sibTrans" cxnId="{52FB0E81-19A6-49CF-AA11-E1BEA89F1D7A}">
      <dgm:prSet/>
      <dgm:spPr/>
      <dgm:t>
        <a:bodyPr/>
        <a:lstStyle/>
        <a:p>
          <a:endParaRPr lang="ru-RU"/>
        </a:p>
      </dgm:t>
    </dgm:pt>
    <dgm:pt modelId="{D84F8E85-E52F-436F-A5B8-8797ABC674E3}">
      <dgm:prSet custT="1"/>
      <dgm:spPr/>
      <dgm:t>
        <a:bodyPr/>
        <a:lstStyle/>
        <a:p>
          <a:pPr algn="l" rtl="0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Интегративные качества дошкольника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AAC65B-1119-4EBC-BC34-94932CB2D44C}" type="parTrans" cxnId="{0A4567E3-5E65-46FF-AC6B-6C1B40912255}">
      <dgm:prSet/>
      <dgm:spPr/>
      <dgm:t>
        <a:bodyPr/>
        <a:lstStyle/>
        <a:p>
          <a:endParaRPr lang="ru-RU"/>
        </a:p>
      </dgm:t>
    </dgm:pt>
    <dgm:pt modelId="{5AB71B7F-B66B-4A52-A808-7CF0A66E747C}" type="sibTrans" cxnId="{0A4567E3-5E65-46FF-AC6B-6C1B40912255}">
      <dgm:prSet/>
      <dgm:spPr/>
      <dgm:t>
        <a:bodyPr/>
        <a:lstStyle/>
        <a:p>
          <a:endParaRPr lang="ru-RU"/>
        </a:p>
      </dgm:t>
    </dgm:pt>
    <dgm:pt modelId="{5C50A424-FE93-4A19-B13D-A3DFAE78C2E2}">
      <dgm:prSet/>
      <dgm:spPr/>
      <dgm:t>
        <a:bodyPr/>
        <a:lstStyle/>
        <a:p>
          <a:pPr algn="ctr" rtl="0"/>
          <a:r>
            <a:rPr lang="ru-RU" sz="30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ФГОС ДО.</a:t>
          </a:r>
          <a:endParaRPr lang="ru-RU" sz="30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8C2303-F50D-464F-82F3-43F114181AA1}" type="parTrans" cxnId="{1EFE24AE-F3F8-42F3-AB67-C281CD27393F}">
      <dgm:prSet/>
      <dgm:spPr/>
      <dgm:t>
        <a:bodyPr/>
        <a:lstStyle/>
        <a:p>
          <a:endParaRPr lang="ru-RU"/>
        </a:p>
      </dgm:t>
    </dgm:pt>
    <dgm:pt modelId="{56F47B3F-DBF9-4A24-8B02-EE4AD90A8E5D}" type="sibTrans" cxnId="{1EFE24AE-F3F8-42F3-AB67-C281CD27393F}">
      <dgm:prSet/>
      <dgm:spPr/>
      <dgm:t>
        <a:bodyPr/>
        <a:lstStyle/>
        <a:p>
          <a:endParaRPr lang="ru-RU"/>
        </a:p>
      </dgm:t>
    </dgm:pt>
    <dgm:pt modelId="{B43309E7-A7F3-4F44-8805-FED3746A3F3D}">
      <dgm:prSet custT="1"/>
      <dgm:spPr/>
      <dgm:t>
        <a:bodyPr/>
        <a:lstStyle/>
        <a:p>
          <a:pPr algn="l"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Целевые ориентиры на этапе завершения дошкольного образования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413D76-68B4-4C90-90B8-2A5B19F19746}" type="parTrans" cxnId="{9FA75EEA-4543-4503-9173-0865AA668E41}">
      <dgm:prSet/>
      <dgm:spPr/>
      <dgm:t>
        <a:bodyPr/>
        <a:lstStyle/>
        <a:p>
          <a:endParaRPr lang="ru-RU"/>
        </a:p>
      </dgm:t>
    </dgm:pt>
    <dgm:pt modelId="{99BD5B8D-9228-40BD-91A4-203F3CE2F9FF}" type="sibTrans" cxnId="{9FA75EEA-4543-4503-9173-0865AA668E41}">
      <dgm:prSet/>
      <dgm:spPr/>
      <dgm:t>
        <a:bodyPr/>
        <a:lstStyle/>
        <a:p>
          <a:endParaRPr lang="ru-RU"/>
        </a:p>
      </dgm:t>
    </dgm:pt>
    <dgm:pt modelId="{5F1DA0B7-17D8-40FE-A446-98368407986A}" type="pres">
      <dgm:prSet presAssocID="{21517B78-0466-431F-AB45-5C690FDF967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953672-C943-4B83-9312-8067B64B9710}" type="pres">
      <dgm:prSet presAssocID="{21517B78-0466-431F-AB45-5C690FDF9676}" presName="arrow" presStyleLbl="bgShp" presStyleIdx="0" presStyleCnt="1"/>
      <dgm:spPr/>
    </dgm:pt>
    <dgm:pt modelId="{C08E6110-C6DC-4818-B734-48E40FC61CB4}" type="pres">
      <dgm:prSet presAssocID="{21517B78-0466-431F-AB45-5C690FDF9676}" presName="linearProcess" presStyleCnt="0"/>
      <dgm:spPr/>
    </dgm:pt>
    <dgm:pt modelId="{3AA6808E-79AC-4A8C-AA11-1C150D578668}" type="pres">
      <dgm:prSet presAssocID="{54870006-6078-44A4-B6B3-44FC0D1136C0}" presName="textNode" presStyleLbl="node1" presStyleIdx="0" presStyleCnt="2" custScaleY="111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C0370-4722-4128-B1DB-BDD1FEECC0D0}" type="pres">
      <dgm:prSet presAssocID="{19778FF2-40D8-4228-B969-F935C42CA402}" presName="sibTrans" presStyleCnt="0"/>
      <dgm:spPr/>
    </dgm:pt>
    <dgm:pt modelId="{F1E02D09-B968-4F5F-9E2C-267E681318BE}" type="pres">
      <dgm:prSet presAssocID="{5C50A424-FE93-4A19-B13D-A3DFAE78C2E2}" presName="textNode" presStyleLbl="node1" presStyleIdx="1" presStyleCnt="2" custLinFactNeighborX="-15426" custLinFactNeighborY="-1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B0A433-9E3C-4DC4-80BC-330C2AC6DB76}" type="presOf" srcId="{D84F8E85-E52F-436F-A5B8-8797ABC674E3}" destId="{3AA6808E-79AC-4A8C-AA11-1C150D578668}" srcOrd="0" destOrd="1" presId="urn:microsoft.com/office/officeart/2005/8/layout/hProcess9"/>
    <dgm:cxn modelId="{FA0B4783-CE6C-47C4-9651-820F24604DE2}" type="presOf" srcId="{5C50A424-FE93-4A19-B13D-A3DFAE78C2E2}" destId="{F1E02D09-B968-4F5F-9E2C-267E681318BE}" srcOrd="0" destOrd="0" presId="urn:microsoft.com/office/officeart/2005/8/layout/hProcess9"/>
    <dgm:cxn modelId="{91C474BB-4497-4698-8403-FE4C47281895}" type="presOf" srcId="{54870006-6078-44A4-B6B3-44FC0D1136C0}" destId="{3AA6808E-79AC-4A8C-AA11-1C150D578668}" srcOrd="0" destOrd="0" presId="urn:microsoft.com/office/officeart/2005/8/layout/hProcess9"/>
    <dgm:cxn modelId="{1EFE24AE-F3F8-42F3-AB67-C281CD27393F}" srcId="{21517B78-0466-431F-AB45-5C690FDF9676}" destId="{5C50A424-FE93-4A19-B13D-A3DFAE78C2E2}" srcOrd="1" destOrd="0" parTransId="{918C2303-F50D-464F-82F3-43F114181AA1}" sibTransId="{56F47B3F-DBF9-4A24-8B02-EE4AD90A8E5D}"/>
    <dgm:cxn modelId="{0A4567E3-5E65-46FF-AC6B-6C1B40912255}" srcId="{54870006-6078-44A4-B6B3-44FC0D1136C0}" destId="{D84F8E85-E52F-436F-A5B8-8797ABC674E3}" srcOrd="0" destOrd="0" parTransId="{65AAC65B-1119-4EBC-BC34-94932CB2D44C}" sibTransId="{5AB71B7F-B66B-4A52-A808-7CF0A66E747C}"/>
    <dgm:cxn modelId="{9FA75EEA-4543-4503-9173-0865AA668E41}" srcId="{5C50A424-FE93-4A19-B13D-A3DFAE78C2E2}" destId="{B43309E7-A7F3-4F44-8805-FED3746A3F3D}" srcOrd="0" destOrd="0" parTransId="{CF413D76-68B4-4C90-90B8-2A5B19F19746}" sibTransId="{99BD5B8D-9228-40BD-91A4-203F3CE2F9FF}"/>
    <dgm:cxn modelId="{79595F16-7EC3-4AC6-BC57-735C5969689D}" type="presOf" srcId="{B43309E7-A7F3-4F44-8805-FED3746A3F3D}" destId="{F1E02D09-B968-4F5F-9E2C-267E681318BE}" srcOrd="0" destOrd="1" presId="urn:microsoft.com/office/officeart/2005/8/layout/hProcess9"/>
    <dgm:cxn modelId="{0D095A80-EEFC-4731-9307-B5A8BD08B659}" type="presOf" srcId="{21517B78-0466-431F-AB45-5C690FDF9676}" destId="{5F1DA0B7-17D8-40FE-A446-98368407986A}" srcOrd="0" destOrd="0" presId="urn:microsoft.com/office/officeart/2005/8/layout/hProcess9"/>
    <dgm:cxn modelId="{52FB0E81-19A6-49CF-AA11-E1BEA89F1D7A}" srcId="{21517B78-0466-431F-AB45-5C690FDF9676}" destId="{54870006-6078-44A4-B6B3-44FC0D1136C0}" srcOrd="0" destOrd="0" parTransId="{98DCDB78-0F9D-4457-8A3D-5C5353114B15}" sibTransId="{19778FF2-40D8-4228-B969-F935C42CA402}"/>
    <dgm:cxn modelId="{F536FE33-E2A7-4F23-B66C-3B38FD944AF8}" type="presParOf" srcId="{5F1DA0B7-17D8-40FE-A446-98368407986A}" destId="{B8953672-C943-4B83-9312-8067B64B9710}" srcOrd="0" destOrd="0" presId="urn:microsoft.com/office/officeart/2005/8/layout/hProcess9"/>
    <dgm:cxn modelId="{98B0B7CE-7865-48A8-AAF0-C51C247ABE7A}" type="presParOf" srcId="{5F1DA0B7-17D8-40FE-A446-98368407986A}" destId="{C08E6110-C6DC-4818-B734-48E40FC61CB4}" srcOrd="1" destOrd="0" presId="urn:microsoft.com/office/officeart/2005/8/layout/hProcess9"/>
    <dgm:cxn modelId="{43679E41-0D84-4920-8830-60AAED10C899}" type="presParOf" srcId="{C08E6110-C6DC-4818-B734-48E40FC61CB4}" destId="{3AA6808E-79AC-4A8C-AA11-1C150D578668}" srcOrd="0" destOrd="0" presId="urn:microsoft.com/office/officeart/2005/8/layout/hProcess9"/>
    <dgm:cxn modelId="{1737BE25-8ACA-4611-9A62-0712A3C404A5}" type="presParOf" srcId="{C08E6110-C6DC-4818-B734-48E40FC61CB4}" destId="{F2CC0370-4722-4128-B1DB-BDD1FEECC0D0}" srcOrd="1" destOrd="0" presId="urn:microsoft.com/office/officeart/2005/8/layout/hProcess9"/>
    <dgm:cxn modelId="{7A953A28-A00C-4593-877F-2F101B80ECCE}" type="presParOf" srcId="{C08E6110-C6DC-4818-B734-48E40FC61CB4}" destId="{F1E02D09-B968-4F5F-9E2C-267E681318BE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7853C-1EB3-4B67-AA6C-9523C71E183D}">
      <dsp:nvSpPr>
        <dsp:cNvPr id="0" name=""/>
        <dsp:cNvSpPr/>
      </dsp:nvSpPr>
      <dsp:spPr>
        <a:xfrm>
          <a:off x="594065" y="0"/>
          <a:ext cx="6732748" cy="489654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84CDAF-4E38-4FAF-B43E-38F57EAD3287}">
      <dsp:nvSpPr>
        <dsp:cNvPr id="0" name=""/>
        <dsp:cNvSpPr/>
      </dsp:nvSpPr>
      <dsp:spPr>
        <a:xfrm>
          <a:off x="6252390" y="1584169"/>
          <a:ext cx="1668489" cy="1958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80% - обязательная часть программы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/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20% - вариативная</a:t>
          </a:r>
          <a:endParaRPr lang="ru-RU" sz="1000" kern="1200" dirty="0"/>
        </a:p>
      </dsp:txBody>
      <dsp:txXfrm>
        <a:off x="6333839" y="1665618"/>
        <a:ext cx="1505591" cy="1795719"/>
      </dsp:txXfrm>
    </dsp:sp>
    <dsp:sp modelId="{17BE7A56-F9CA-4591-9F00-466352C852FA}">
      <dsp:nvSpPr>
        <dsp:cNvPr id="0" name=""/>
        <dsp:cNvSpPr/>
      </dsp:nvSpPr>
      <dsp:spPr>
        <a:xfrm>
          <a:off x="70791" y="1512170"/>
          <a:ext cx="1803190" cy="1958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i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ФГТ</a:t>
          </a:r>
          <a:endParaRPr lang="ru-RU" sz="48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8815" y="1600194"/>
        <a:ext cx="1627142" cy="1782569"/>
      </dsp:txXfrm>
    </dsp:sp>
    <dsp:sp modelId="{0082610A-E8F3-47D3-86F9-8380D1AC5721}">
      <dsp:nvSpPr>
        <dsp:cNvPr id="0" name=""/>
        <dsp:cNvSpPr/>
      </dsp:nvSpPr>
      <dsp:spPr>
        <a:xfrm>
          <a:off x="2120150" y="1440151"/>
          <a:ext cx="1670893" cy="1958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группы требований: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структуре ООП;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условиям реализации ООП;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01716" y="1521717"/>
        <a:ext cx="1507761" cy="1795485"/>
      </dsp:txXfrm>
    </dsp:sp>
    <dsp:sp modelId="{EA5F2C98-DBB7-45E0-833C-8AE82E376711}">
      <dsp:nvSpPr>
        <dsp:cNvPr id="0" name=""/>
        <dsp:cNvSpPr/>
      </dsp:nvSpPr>
      <dsp:spPr>
        <a:xfrm>
          <a:off x="4114573" y="720075"/>
          <a:ext cx="2021221" cy="33987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10образовательных областей;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Коммуникация</a:t>
          </a: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Социализация</a:t>
          </a: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Здоровье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Познание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Чтение художественной литературы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Художественное творчество</a:t>
          </a: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Музыка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13241" y="818743"/>
        <a:ext cx="1823885" cy="3201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32808-9848-4E19-ACB2-6D39D4E7F757}">
      <dsp:nvSpPr>
        <dsp:cNvPr id="0" name=""/>
        <dsp:cNvSpPr/>
      </dsp:nvSpPr>
      <dsp:spPr>
        <a:xfrm>
          <a:off x="615668" y="0"/>
          <a:ext cx="6977575" cy="564980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83B08E-DE92-445E-8B40-BC50655E6C51}">
      <dsp:nvSpPr>
        <dsp:cNvPr id="0" name=""/>
        <dsp:cNvSpPr/>
      </dsp:nvSpPr>
      <dsp:spPr>
        <a:xfrm>
          <a:off x="1654" y="1694942"/>
          <a:ext cx="1666884" cy="2259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ФГОС ДО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025" y="1776313"/>
        <a:ext cx="1504142" cy="2097181"/>
      </dsp:txXfrm>
    </dsp:sp>
    <dsp:sp modelId="{9210FF6C-E2C9-41D5-93C5-7F4E72F9C5EC}">
      <dsp:nvSpPr>
        <dsp:cNvPr id="0" name=""/>
        <dsp:cNvSpPr/>
      </dsp:nvSpPr>
      <dsp:spPr>
        <a:xfrm>
          <a:off x="1927472" y="1694942"/>
          <a:ext cx="2050717" cy="2259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группы требований: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структуре ООП;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условиям реализации ООП;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результатам освоения ООП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7580" y="1795050"/>
        <a:ext cx="1850501" cy="2059707"/>
      </dsp:txXfrm>
    </dsp:sp>
    <dsp:sp modelId="{9C0C691C-EEBD-465A-8B31-6F48C1A7075F}">
      <dsp:nvSpPr>
        <dsp:cNvPr id="0" name=""/>
        <dsp:cNvSpPr/>
      </dsp:nvSpPr>
      <dsp:spPr>
        <a:xfrm>
          <a:off x="4296369" y="1257319"/>
          <a:ext cx="2008395" cy="32791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образовательных областей:</a:t>
          </a:r>
        </a:p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-Социально-коммуникативное развитие (социально-личностное)</a:t>
          </a:r>
        </a:p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-Физическое развитие</a:t>
          </a:r>
        </a:p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-Познавательное развитие</a:t>
          </a:r>
        </a:p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-Художественно-    </a:t>
          </a:r>
        </a:p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эстетическое развитие</a:t>
          </a:r>
        </a:p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-Речевое развитие</a:t>
          </a: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4394411" y="1355361"/>
        <a:ext cx="1812311" cy="3083087"/>
      </dsp:txXfrm>
    </dsp:sp>
    <dsp:sp modelId="{F69FFE06-E408-4006-805E-AA656E39A94D}">
      <dsp:nvSpPr>
        <dsp:cNvPr id="0" name=""/>
        <dsp:cNvSpPr/>
      </dsp:nvSpPr>
      <dsp:spPr>
        <a:xfrm>
          <a:off x="6506106" y="1761384"/>
          <a:ext cx="1702805" cy="2259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60%- обязательная часть программы;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40% - вариативная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89230" y="1844508"/>
        <a:ext cx="1536557" cy="2093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5CAFE-9075-4068-BC03-C8BB396EB473}">
      <dsp:nvSpPr>
        <dsp:cNvPr id="0" name=""/>
        <dsp:cNvSpPr/>
      </dsp:nvSpPr>
      <dsp:spPr>
        <a:xfrm>
          <a:off x="626469" y="0"/>
          <a:ext cx="7099988" cy="489654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EFAB2-E04E-4585-A7E1-0E52283D82E4}">
      <dsp:nvSpPr>
        <dsp:cNvPr id="0" name=""/>
        <dsp:cNvSpPr/>
      </dsp:nvSpPr>
      <dsp:spPr>
        <a:xfrm>
          <a:off x="233780" y="1468963"/>
          <a:ext cx="1505564" cy="1958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ФГТ к структуре ООП ДО</a:t>
          </a:r>
          <a:endParaRPr lang="ru-RU" sz="24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7276" y="1542459"/>
        <a:ext cx="1358572" cy="1811625"/>
      </dsp:txXfrm>
    </dsp:sp>
    <dsp:sp modelId="{6FC133D9-BA05-4346-99A6-CECD453C2A83}">
      <dsp:nvSpPr>
        <dsp:cNvPr id="0" name=""/>
        <dsp:cNvSpPr/>
      </dsp:nvSpPr>
      <dsp:spPr>
        <a:xfrm>
          <a:off x="1958772" y="144017"/>
          <a:ext cx="2104357" cy="4608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 направлена на: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общей культуры, развитие физических, интеллектуальных и личностных качеств, формирование предпосылок учебной деятельности, обеспечивающих социальную успешность, сохранение и укрепление здоровья детей дошкольного возраста, коррекцию недостатков в физическом и (или) психическом развитии детей.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1498" y="246743"/>
        <a:ext cx="1898905" cy="4403057"/>
      </dsp:txXfrm>
    </dsp:sp>
    <dsp:sp modelId="{DEE6B5D8-F6AF-4BCA-AE7E-EF05D4D04230}">
      <dsp:nvSpPr>
        <dsp:cNvPr id="0" name=""/>
        <dsp:cNvSpPr/>
      </dsp:nvSpPr>
      <dsp:spPr>
        <a:xfrm>
          <a:off x="4248473" y="1440151"/>
          <a:ext cx="1505564" cy="1958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ФГОС ДО. Требования к структуре ООП ДО и ее объему</a:t>
          </a:r>
          <a:endParaRPr lang="ru-RU" sz="1800" kern="1200" dirty="0"/>
        </a:p>
      </dsp:txBody>
      <dsp:txXfrm>
        <a:off x="4321969" y="1513647"/>
        <a:ext cx="1358572" cy="1811625"/>
      </dsp:txXfrm>
    </dsp:sp>
    <dsp:sp modelId="{3952BA3F-AA5A-4CEF-80BF-DF61F0FA3DB6}">
      <dsp:nvSpPr>
        <dsp:cNvPr id="0" name=""/>
        <dsp:cNvSpPr/>
      </dsp:nvSpPr>
      <dsp:spPr>
        <a:xfrm>
          <a:off x="6007548" y="144017"/>
          <a:ext cx="2111598" cy="4608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 направлена на: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развивающей образовательной среды, которая и представляет собой систему условий социализации и индивидуализации детей.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10628" y="247097"/>
        <a:ext cx="1905438" cy="44023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08D66-B8ED-4435-9C94-16BFF941A404}">
      <dsp:nvSpPr>
        <dsp:cNvPr id="0" name=""/>
        <dsp:cNvSpPr/>
      </dsp:nvSpPr>
      <dsp:spPr>
        <a:xfrm>
          <a:off x="2" y="0"/>
          <a:ext cx="8892475" cy="55446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2B99CD-9B39-4E54-8B55-EDE0E5F010CC}">
      <dsp:nvSpPr>
        <dsp:cNvPr id="0" name=""/>
        <dsp:cNvSpPr/>
      </dsp:nvSpPr>
      <dsp:spPr>
        <a:xfrm>
          <a:off x="6251" y="1872206"/>
          <a:ext cx="1164228" cy="1800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ФГТ к структуре ООП ДО</a:t>
          </a:r>
          <a:endParaRPr lang="ru-RU" sz="18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084" y="1929039"/>
        <a:ext cx="1050562" cy="1686537"/>
      </dsp:txXfrm>
    </dsp:sp>
    <dsp:sp modelId="{E0740D07-5E0C-478D-A9D6-2A9A52405B45}">
      <dsp:nvSpPr>
        <dsp:cNvPr id="0" name=""/>
        <dsp:cNvSpPr/>
      </dsp:nvSpPr>
      <dsp:spPr>
        <a:xfrm>
          <a:off x="1296144" y="1656187"/>
          <a:ext cx="1228606" cy="223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интеграции образовательных областей;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56120" y="1716163"/>
        <a:ext cx="1108654" cy="2112288"/>
      </dsp:txXfrm>
    </dsp:sp>
    <dsp:sp modelId="{8010F610-94C6-44EC-9ADE-FD1AE4B846D9}">
      <dsp:nvSpPr>
        <dsp:cNvPr id="0" name=""/>
        <dsp:cNvSpPr/>
      </dsp:nvSpPr>
      <dsp:spPr>
        <a:xfrm>
          <a:off x="2692608" y="1656187"/>
          <a:ext cx="1109633" cy="223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Комплексно-тематический принцип построения образовательного процесса.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46776" y="1710355"/>
        <a:ext cx="1001297" cy="2123904"/>
      </dsp:txXfrm>
    </dsp:sp>
    <dsp:sp modelId="{9D340A34-83C7-45A0-9361-6AA94A0FF5B7}">
      <dsp:nvSpPr>
        <dsp:cNvPr id="0" name=""/>
        <dsp:cNvSpPr/>
      </dsp:nvSpPr>
      <dsp:spPr>
        <a:xfrm>
          <a:off x="3949003" y="1872206"/>
          <a:ext cx="1094488" cy="1800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ФГОС ДО. Общие положения.</a:t>
          </a:r>
          <a:endParaRPr lang="ru-RU" sz="20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2432" y="1925635"/>
        <a:ext cx="987630" cy="1693345"/>
      </dsp:txXfrm>
    </dsp:sp>
    <dsp:sp modelId="{1870F63E-F004-4ACA-ABEA-08D1246428D9}">
      <dsp:nvSpPr>
        <dsp:cNvPr id="0" name=""/>
        <dsp:cNvSpPr/>
      </dsp:nvSpPr>
      <dsp:spPr>
        <a:xfrm>
          <a:off x="5190251" y="1584174"/>
          <a:ext cx="1247556" cy="23762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Полноценное проживание ребенком всех этапов детства, обогащение (амплификация) детского развития;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1152" y="1645075"/>
        <a:ext cx="1125754" cy="2254465"/>
      </dsp:txXfrm>
    </dsp:sp>
    <dsp:sp modelId="{716C2A3D-C855-4032-B173-E182E57F8A3D}">
      <dsp:nvSpPr>
        <dsp:cNvPr id="0" name=""/>
        <dsp:cNvSpPr/>
      </dsp:nvSpPr>
      <dsp:spPr>
        <a:xfrm>
          <a:off x="6584569" y="1584174"/>
          <a:ext cx="1093722" cy="23762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Индивидуализация дошкольного образования;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37960" y="1637565"/>
        <a:ext cx="986940" cy="2269485"/>
      </dsp:txXfrm>
    </dsp:sp>
    <dsp:sp modelId="{1FCACA39-4720-4055-8359-48BDCD905D50}">
      <dsp:nvSpPr>
        <dsp:cNvPr id="0" name=""/>
        <dsp:cNvSpPr/>
      </dsp:nvSpPr>
      <dsp:spPr>
        <a:xfrm>
          <a:off x="7825051" y="1584174"/>
          <a:ext cx="1061176" cy="23762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Учет этнокультурной ситуации развития детей.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76853" y="1635976"/>
        <a:ext cx="957572" cy="22726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53672-C943-4B83-9312-8067B64B9710}">
      <dsp:nvSpPr>
        <dsp:cNvPr id="0" name=""/>
        <dsp:cNvSpPr/>
      </dsp:nvSpPr>
      <dsp:spPr>
        <a:xfrm>
          <a:off x="637270" y="0"/>
          <a:ext cx="7222402" cy="46805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6808E-79AC-4A8C-AA11-1C150D578668}">
      <dsp:nvSpPr>
        <dsp:cNvPr id="0" name=""/>
        <dsp:cNvSpPr/>
      </dsp:nvSpPr>
      <dsp:spPr>
        <a:xfrm>
          <a:off x="337" y="1296148"/>
          <a:ext cx="4044631" cy="2088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ФГТ к структуре ООП ДО.</a:t>
          </a:r>
          <a:endParaRPr lang="ru-RU" sz="24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Интегративные качества дошкольника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276" y="1398087"/>
        <a:ext cx="3840753" cy="1884345"/>
      </dsp:txXfrm>
    </dsp:sp>
    <dsp:sp modelId="{F1E02D09-B968-4F5F-9E2C-267E681318BE}">
      <dsp:nvSpPr>
        <dsp:cNvPr id="0" name=""/>
        <dsp:cNvSpPr/>
      </dsp:nvSpPr>
      <dsp:spPr>
        <a:xfrm>
          <a:off x="4389190" y="1368153"/>
          <a:ext cx="4044631" cy="18722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ФГОС ДО.</a:t>
          </a:r>
          <a:endParaRPr lang="ru-RU" sz="30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Целевые ориентиры на этапе завершения дошкольного образования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80584" y="1459547"/>
        <a:ext cx="3861843" cy="1689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73B4C-9C2E-4275-B9BA-F6A038BC0684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8ED8-259C-4ACB-B884-3A296F54F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900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08ED8-259C-4ACB-B884-3A296F54FFC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885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957392"/>
            <a:ext cx="114415" cy="28803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640960" cy="557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«Разработка методических рекомендаций проектирования образовательного процесса в свете требований ФГОС»</a:t>
            </a:r>
          </a:p>
          <a:p>
            <a:endParaRPr lang="ru-RU" dirty="0"/>
          </a:p>
          <a:p>
            <a:endParaRPr lang="ru-RU" dirty="0" smtClean="0"/>
          </a:p>
          <a:p>
            <a:pPr marL="45720" indent="0" algn="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Малина Л.В.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5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59" cy="1296144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образовательных программ дошкольного образования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48846941"/>
              </p:ext>
            </p:extLst>
          </p:nvPr>
        </p:nvGraphicFramePr>
        <p:xfrm>
          <a:off x="467544" y="1628800"/>
          <a:ext cx="835292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18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7" cy="1224136"/>
          </a:xfrm>
        </p:spPr>
        <p:txBody>
          <a:bodyPr/>
          <a:lstStyle/>
          <a:p>
            <a:pPr algn="ctr"/>
            <a:r>
              <a:rPr lang="ru-RU" sz="3200" dirty="0" smtClean="0"/>
              <a:t>Принципы дошкольного образования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40275522"/>
              </p:ext>
            </p:extLst>
          </p:nvPr>
        </p:nvGraphicFramePr>
        <p:xfrm>
          <a:off x="179512" y="908720"/>
          <a:ext cx="88924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065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404664"/>
            <a:ext cx="7766248" cy="1224136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ООП ДО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38019435"/>
              </p:ext>
            </p:extLst>
          </p:nvPr>
        </p:nvGraphicFramePr>
        <p:xfrm>
          <a:off x="395536" y="1916832"/>
          <a:ext cx="849694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281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16632"/>
            <a:ext cx="7848872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dirty="0"/>
          </a:p>
          <a:p>
            <a:endParaRPr lang="ru-RU" dirty="0"/>
          </a:p>
          <a:p>
            <a:pPr marL="4572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главное не результат, а условия. Это стандарт условий. Условия- это социальная ситуация развития ребенка - сложившаяся система взаимодействия ребенка с окружающим миром, представленным взрослыми и детьми. Если условия созданы - Стандарт реализован.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44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424936" cy="63367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i="1" dirty="0" smtClean="0"/>
              <a:t>   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развития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предполагает три группы требований: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Пространственно-временные -пространство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игрушки;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Социальные- система взаимоотношений со взрослыми, сверстниками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детские виды деятельности: двигательная, игровая, коммуникативная, конструирование из различных материалов, изобразительная, восприятие художественной литературы и фольклор.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Главное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– численность детей в группе.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3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80920" cy="63367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b="1" i="1" dirty="0" smtClean="0"/>
              <a:t> 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структуре ООП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ООП определяется как программа психолого-педагогической поддержки развития, социализации и индивидуализации развития ребенка, а не обучения. Индивидуализация – набор парциальных программ, реализуемых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ООП ДОО разрабатывается с учетом Примерной ООП, а не на ее основе. На основе ООП ДОО разрабатываются рабочие программы педагогов.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программа – учебно-методический документ, финансируемый государством. Сейчас перерабатываются в соответствии с ФГОС, создаются новые. Разработчики ФГОС ДО выступают против единой программы- должна быть возможность выбора.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0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-3924436" y="-459432"/>
            <a:ext cx="7848872" cy="45719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Федеральный государственный стандарт дошкольного образования - документ,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подлежащий реализации всеми образовательными организациями, реализующих образовательную программу дошкольного образования. 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с 01.01.2014 года.</a:t>
            </a:r>
          </a:p>
        </p:txBody>
      </p:sp>
    </p:spTree>
    <p:extLst>
      <p:ext uri="{BB962C8B-B14F-4D97-AF65-F5344CB8AC3E}">
        <p14:creationId xmlns:p14="http://schemas.microsoft.com/office/powerpoint/2010/main" val="38089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496943" cy="1584176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Чего ждут от Стандарта: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8229600" cy="459797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безопасности;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Толерантного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со стороны родителей;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документооборота;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доступных образовательных программ;</a:t>
            </a:r>
          </a:p>
          <a:p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счету и письму должно быть в школе;</a:t>
            </a:r>
          </a:p>
          <a:p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Желание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обучаться – курсы ПК</a:t>
            </a:r>
          </a:p>
          <a:p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129935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332656"/>
            <a:ext cx="8126288" cy="1224136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 основан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следующих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документах: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 rot="10800000" flipV="1">
            <a:off x="395536" y="1700808"/>
            <a:ext cx="828092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правах ребенка;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об образовании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РФ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РФ.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19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496944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регламентируется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законодательными и нормативно-правовыми документами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внутренними локальными актами учреждений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соответствии с их видом и типом: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Конвенцией о защите прав человека и основных свобод;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Конвенцией о правах ребенка;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Конституцией РФ;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Трудовым Кодексом РФ;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РФ «Об образовании в Российской Федерации»;</a:t>
            </a:r>
          </a:p>
          <a:p>
            <a:pPr marL="0" lv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403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531440"/>
            <a:ext cx="8229600" cy="7200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60648"/>
            <a:ext cx="7560840" cy="6264696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РФ «Об основных гарантиях прав ребенка в Российской Федерации». Принят Государственной Думой 03.07.1998 г.;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едеральными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региональными программами образования;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Санитарно-эпидемиологическими требованиями к устройству, содержанию и организации режима работы дошкольных образовательных учреждений;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егиональными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нормативно-правовыми документами;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ормативно-правовыми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документами вышестоящих организаций;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окальными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актами ДОУ (уставом, коллективным договором, правилами внутреннего трудового распорядка, трудовым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контрактом,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должностной инструкцией).</a:t>
            </a:r>
          </a:p>
        </p:txBody>
      </p:sp>
    </p:spTree>
    <p:extLst>
      <p:ext uri="{BB962C8B-B14F-4D97-AF65-F5344CB8AC3E}">
        <p14:creationId xmlns:p14="http://schemas.microsoft.com/office/powerpoint/2010/main" val="31826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404664"/>
            <a:ext cx="8054280" cy="1224136"/>
          </a:xfrm>
        </p:spPr>
        <p:txBody>
          <a:bodyPr>
            <a:norm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ФГОС ДО: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340768"/>
            <a:ext cx="7560840" cy="47853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образовательного пространства: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единых условий и качества образования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независимо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места обучения, исключающих возможность дискриминации в сфере образования (организация консультативных пунктов, группы кратковременного пребывания) 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бразовательная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– совокупность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условий,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создаваемых в целях обеспечения полноты образования и развития детей (сетевое взаимодействие: музей, школа и т. д.)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азвивающая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предметно-пространственная среда;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оциальная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48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08112"/>
          </a:xfrm>
        </p:spPr>
        <p:txBody>
          <a:bodyPr/>
          <a:lstStyle/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отличаются ФГТ И ФГОС ДО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31748648"/>
              </p:ext>
            </p:extLst>
          </p:nvPr>
        </p:nvGraphicFramePr>
        <p:xfrm>
          <a:off x="539552" y="1340768"/>
          <a:ext cx="792088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84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858000"/>
            <a:ext cx="6512511" cy="31541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52664281"/>
              </p:ext>
            </p:extLst>
          </p:nvPr>
        </p:nvGraphicFramePr>
        <p:xfrm>
          <a:off x="467544" y="731520"/>
          <a:ext cx="8208912" cy="5649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206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270</TotalTime>
  <Words>686</Words>
  <Application>Microsoft Office PowerPoint</Application>
  <PresentationFormat>Экран (4:3)</PresentationFormat>
  <Paragraphs>113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 </vt:lpstr>
      <vt:lpstr>Презентация PowerPoint</vt:lpstr>
      <vt:lpstr>Чего ждут от Стандарта:</vt:lpstr>
      <vt:lpstr>ФГОС ДО основан на следующих документах:</vt:lpstr>
      <vt:lpstr>Презентация PowerPoint</vt:lpstr>
      <vt:lpstr>Презентация PowerPoint</vt:lpstr>
      <vt:lpstr>Основные понятия ФГОС ДО: </vt:lpstr>
      <vt:lpstr>Чем отличаются ФГТ И ФГОС ДО</vt:lpstr>
      <vt:lpstr>Презентация PowerPoint</vt:lpstr>
      <vt:lpstr>Направленность образовательных программ дошкольного образования</vt:lpstr>
      <vt:lpstr>Принципы дошкольного образования</vt:lpstr>
      <vt:lpstr>Требования к результатам освоения ООП ДО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Костя</dc:creator>
  <cp:lastModifiedBy>Костя</cp:lastModifiedBy>
  <cp:revision>38</cp:revision>
  <dcterms:created xsi:type="dcterms:W3CDTF">2015-02-09T13:31:33Z</dcterms:created>
  <dcterms:modified xsi:type="dcterms:W3CDTF">2015-02-11T16:06:21Z</dcterms:modified>
</cp:coreProperties>
</file>