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63" r:id="rId3"/>
    <p:sldId id="267" r:id="rId4"/>
    <p:sldId id="26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7AC-9266-46FD-8274-45A4146753CC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4405-C17F-4873-BCDE-D7C6C3D27D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7AC-9266-46FD-8274-45A4146753CC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4405-C17F-4873-BCDE-D7C6C3D27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7AC-9266-46FD-8274-45A4146753CC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4405-C17F-4873-BCDE-D7C6C3D27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7AC-9266-46FD-8274-45A4146753CC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4405-C17F-4873-BCDE-D7C6C3D27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7AC-9266-46FD-8274-45A4146753CC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4014405-C17F-4873-BCDE-D7C6C3D27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7AC-9266-46FD-8274-45A4146753CC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4405-C17F-4873-BCDE-D7C6C3D27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7AC-9266-46FD-8274-45A4146753CC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4405-C17F-4873-BCDE-D7C6C3D27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7AC-9266-46FD-8274-45A4146753CC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4405-C17F-4873-BCDE-D7C6C3D27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7AC-9266-46FD-8274-45A4146753CC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4405-C17F-4873-BCDE-D7C6C3D27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7AC-9266-46FD-8274-45A4146753CC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4405-C17F-4873-BCDE-D7C6C3D27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B7AC-9266-46FD-8274-45A4146753CC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4405-C17F-4873-BCDE-D7C6C3D27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A8B7AC-9266-46FD-8274-45A4146753CC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014405-C17F-4873-BCDE-D7C6C3D27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53;&#1072;&#1090;&#1072;&#1083;&#1100;&#1103;\Desktop\kto_to_horosho_poet_-_horoshaya_pesnya_-_malenkaya_strana_(xMusic.me).mp3" TargetMode="External"/><Relationship Id="rId1" Type="http://schemas.openxmlformats.org/officeDocument/2006/relationships/audio" Target="file:///C:\Users\&#1053;&#1072;&#1090;&#1072;&#1083;&#1100;&#1103;\Desktop\FANFARY-PESNYA_-_NA_DETSKIJ_PRAZDNIK_(iPlayer.f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72;&#1083;&#1100;&#1103;\Desktop\kto_to_horosho_poet_-_horoshaya_pesnya_-_malenkaya_strana_(xMusic.me).mp3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sz="40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«АЛЛО, МЫ ИЩЕМ ТАЛАНТЫ»</a:t>
            </a:r>
            <a:endParaRPr lang="ru-RU" sz="4000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Наталья\Desktop\син п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  <p:pic>
        <p:nvPicPr>
          <p:cNvPr id="7" name="FANFARY-PESNYA_-_NA_DETSKIJ_PRAZDNIK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  <p:pic>
        <p:nvPicPr>
          <p:cNvPr id="8" name="kto_to_horosho_poet_-_horoshaya_pesnya_-_malenkaya_strana_(xMusic.me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67645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0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6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83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2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талья\Desktop\син пт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  <p:pic>
        <p:nvPicPr>
          <p:cNvPr id="11" name="Picture 5" descr="C:\Users\Наталья\Desktop\зв3.png"/>
          <p:cNvPicPr>
            <a:picLocks noChangeAspect="1" noChangeArrowheads="1"/>
          </p:cNvPicPr>
          <p:nvPr/>
        </p:nvPicPr>
        <p:blipFill>
          <a:blip r:embed="rId3" cstate="print"/>
          <a:srcRect l="37960" t="6228" r="53252" b="83248"/>
          <a:stretch>
            <a:fillRect/>
          </a:stretch>
        </p:blipFill>
        <p:spPr bwMode="auto">
          <a:xfrm>
            <a:off x="683568" y="260648"/>
            <a:ext cx="1508571" cy="1440000"/>
          </a:xfrm>
          <a:prstGeom prst="rect">
            <a:avLst/>
          </a:prstGeom>
          <a:noFill/>
        </p:spPr>
      </p:pic>
      <p:pic>
        <p:nvPicPr>
          <p:cNvPr id="12" name="Picture 5" descr="C:\Users\Наталья\Desktop\зв3.png"/>
          <p:cNvPicPr>
            <a:picLocks noChangeAspect="1" noChangeArrowheads="1"/>
          </p:cNvPicPr>
          <p:nvPr/>
        </p:nvPicPr>
        <p:blipFill>
          <a:blip r:embed="rId3" cstate="print"/>
          <a:srcRect l="37960" t="6228" r="53252" b="83248"/>
          <a:stretch>
            <a:fillRect/>
          </a:stretch>
        </p:blipFill>
        <p:spPr bwMode="auto">
          <a:xfrm>
            <a:off x="2915816" y="332656"/>
            <a:ext cx="1508571" cy="1440000"/>
          </a:xfrm>
          <a:prstGeom prst="rect">
            <a:avLst/>
          </a:prstGeom>
          <a:noFill/>
        </p:spPr>
      </p:pic>
      <p:pic>
        <p:nvPicPr>
          <p:cNvPr id="13" name="Picture 5" descr="C:\Users\Наталья\Desktop\зв3.png"/>
          <p:cNvPicPr>
            <a:picLocks noChangeAspect="1" noChangeArrowheads="1"/>
          </p:cNvPicPr>
          <p:nvPr/>
        </p:nvPicPr>
        <p:blipFill>
          <a:blip r:embed="rId3" cstate="print"/>
          <a:srcRect l="37960" t="6228" r="53252" b="83248"/>
          <a:stretch>
            <a:fillRect/>
          </a:stretch>
        </p:blipFill>
        <p:spPr bwMode="auto">
          <a:xfrm>
            <a:off x="1619672" y="1340768"/>
            <a:ext cx="1508571" cy="1440000"/>
          </a:xfrm>
          <a:prstGeom prst="rect">
            <a:avLst/>
          </a:prstGeom>
          <a:noFill/>
        </p:spPr>
      </p:pic>
      <p:pic>
        <p:nvPicPr>
          <p:cNvPr id="14" name="Picture 5" descr="C:\Users\Наталья\Desktop\зв3.png"/>
          <p:cNvPicPr>
            <a:picLocks noChangeAspect="1" noChangeArrowheads="1"/>
          </p:cNvPicPr>
          <p:nvPr/>
        </p:nvPicPr>
        <p:blipFill>
          <a:blip r:embed="rId3" cstate="print"/>
          <a:srcRect l="37960" t="6228" r="53252" b="83248"/>
          <a:stretch>
            <a:fillRect/>
          </a:stretch>
        </p:blipFill>
        <p:spPr bwMode="auto">
          <a:xfrm>
            <a:off x="5364088" y="260648"/>
            <a:ext cx="1508571" cy="1440000"/>
          </a:xfrm>
          <a:prstGeom prst="rect">
            <a:avLst/>
          </a:prstGeom>
          <a:noFill/>
        </p:spPr>
      </p:pic>
      <p:pic>
        <p:nvPicPr>
          <p:cNvPr id="15" name="Picture 5" descr="C:\Users\Наталья\Desktop\зв3.png"/>
          <p:cNvPicPr>
            <a:picLocks noChangeAspect="1" noChangeArrowheads="1"/>
          </p:cNvPicPr>
          <p:nvPr/>
        </p:nvPicPr>
        <p:blipFill>
          <a:blip r:embed="rId3" cstate="print"/>
          <a:srcRect l="37960" t="6228" r="53252" b="83248"/>
          <a:stretch>
            <a:fillRect/>
          </a:stretch>
        </p:blipFill>
        <p:spPr bwMode="auto">
          <a:xfrm>
            <a:off x="4211960" y="1340768"/>
            <a:ext cx="1508571" cy="1440000"/>
          </a:xfrm>
          <a:prstGeom prst="rect">
            <a:avLst/>
          </a:prstGeom>
          <a:noFill/>
        </p:spPr>
      </p:pic>
      <p:pic>
        <p:nvPicPr>
          <p:cNvPr id="16" name="Picture 5" descr="C:\Users\Наталья\Desktop\зв3.png"/>
          <p:cNvPicPr>
            <a:picLocks noChangeAspect="1" noChangeArrowheads="1"/>
          </p:cNvPicPr>
          <p:nvPr/>
        </p:nvPicPr>
        <p:blipFill>
          <a:blip r:embed="rId3" cstate="print"/>
          <a:srcRect l="37960" t="6228" r="53252" b="83248"/>
          <a:stretch>
            <a:fillRect/>
          </a:stretch>
        </p:blipFill>
        <p:spPr bwMode="auto">
          <a:xfrm>
            <a:off x="6660232" y="1268760"/>
            <a:ext cx="1508571" cy="1440000"/>
          </a:xfrm>
          <a:prstGeom prst="rect">
            <a:avLst/>
          </a:prstGeom>
          <a:noFill/>
        </p:spPr>
      </p:pic>
      <p:pic>
        <p:nvPicPr>
          <p:cNvPr id="17" name="Picture 5" descr="C:\Users\Наталья\Desktop\зв3.png"/>
          <p:cNvPicPr>
            <a:picLocks noChangeAspect="1" noChangeArrowheads="1"/>
          </p:cNvPicPr>
          <p:nvPr/>
        </p:nvPicPr>
        <p:blipFill>
          <a:blip r:embed="rId3" cstate="print"/>
          <a:srcRect l="37960" t="6228" r="53252" b="83248"/>
          <a:stretch>
            <a:fillRect/>
          </a:stretch>
        </p:blipFill>
        <p:spPr bwMode="auto">
          <a:xfrm>
            <a:off x="755576" y="2564904"/>
            <a:ext cx="1508571" cy="1440000"/>
          </a:xfrm>
          <a:prstGeom prst="rect">
            <a:avLst/>
          </a:prstGeom>
          <a:noFill/>
        </p:spPr>
      </p:pic>
      <p:pic>
        <p:nvPicPr>
          <p:cNvPr id="18" name="Picture 5" descr="C:\Users\Наталья\Desktop\зв3.png"/>
          <p:cNvPicPr>
            <a:picLocks noChangeAspect="1" noChangeArrowheads="1"/>
          </p:cNvPicPr>
          <p:nvPr/>
        </p:nvPicPr>
        <p:blipFill>
          <a:blip r:embed="rId3" cstate="print"/>
          <a:srcRect l="37960" t="6228" r="53252" b="83248"/>
          <a:stretch>
            <a:fillRect/>
          </a:stretch>
        </p:blipFill>
        <p:spPr bwMode="auto">
          <a:xfrm>
            <a:off x="5508104" y="2204864"/>
            <a:ext cx="1508571" cy="1440000"/>
          </a:xfrm>
          <a:prstGeom prst="rect">
            <a:avLst/>
          </a:prstGeom>
          <a:noFill/>
        </p:spPr>
      </p:pic>
      <p:pic>
        <p:nvPicPr>
          <p:cNvPr id="20" name="Picture 5" descr="C:\Users\Наталья\Desktop\зв3.png"/>
          <p:cNvPicPr>
            <a:picLocks noChangeAspect="1" noChangeArrowheads="1"/>
          </p:cNvPicPr>
          <p:nvPr/>
        </p:nvPicPr>
        <p:blipFill>
          <a:blip r:embed="rId3" cstate="print"/>
          <a:srcRect l="37960" t="6228" r="53252" b="83248"/>
          <a:stretch>
            <a:fillRect/>
          </a:stretch>
        </p:blipFill>
        <p:spPr bwMode="auto">
          <a:xfrm>
            <a:off x="2771800" y="2420888"/>
            <a:ext cx="1508571" cy="1440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талья\Desktop\син пт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  <p:pic>
        <p:nvPicPr>
          <p:cNvPr id="11" name="Picture 5" descr="C:\Users\Наталья\Desktop\зв3.png"/>
          <p:cNvPicPr>
            <a:picLocks noChangeAspect="1" noChangeArrowheads="1"/>
          </p:cNvPicPr>
          <p:nvPr/>
        </p:nvPicPr>
        <p:blipFill>
          <a:blip r:embed="rId3" cstate="print"/>
          <a:srcRect l="37960" t="6228" r="53252" b="83248"/>
          <a:stretch>
            <a:fillRect/>
          </a:stretch>
        </p:blipFill>
        <p:spPr bwMode="auto">
          <a:xfrm>
            <a:off x="683568" y="188640"/>
            <a:ext cx="1508571" cy="1440000"/>
          </a:xfrm>
          <a:prstGeom prst="rect">
            <a:avLst/>
          </a:prstGeom>
          <a:noFill/>
        </p:spPr>
      </p:pic>
      <p:pic>
        <p:nvPicPr>
          <p:cNvPr id="12" name="Picture 5" descr="C:\Users\Наталья\Desktop\зв3.png"/>
          <p:cNvPicPr>
            <a:picLocks noChangeAspect="1" noChangeArrowheads="1"/>
          </p:cNvPicPr>
          <p:nvPr/>
        </p:nvPicPr>
        <p:blipFill>
          <a:blip r:embed="rId3" cstate="print"/>
          <a:srcRect l="37960" t="6228" r="53252" b="83248"/>
          <a:stretch>
            <a:fillRect/>
          </a:stretch>
        </p:blipFill>
        <p:spPr bwMode="auto">
          <a:xfrm>
            <a:off x="2915816" y="332656"/>
            <a:ext cx="1508571" cy="1440000"/>
          </a:xfrm>
          <a:prstGeom prst="rect">
            <a:avLst/>
          </a:prstGeom>
          <a:noFill/>
        </p:spPr>
      </p:pic>
      <p:pic>
        <p:nvPicPr>
          <p:cNvPr id="13" name="Picture 5" descr="C:\Users\Наталья\Desktop\зв3.png"/>
          <p:cNvPicPr>
            <a:picLocks noChangeAspect="1" noChangeArrowheads="1"/>
          </p:cNvPicPr>
          <p:nvPr/>
        </p:nvPicPr>
        <p:blipFill>
          <a:blip r:embed="rId3" cstate="print"/>
          <a:srcRect l="37960" t="6228" r="53252" b="83248"/>
          <a:stretch>
            <a:fillRect/>
          </a:stretch>
        </p:blipFill>
        <p:spPr bwMode="auto">
          <a:xfrm>
            <a:off x="1475656" y="1340768"/>
            <a:ext cx="1508571" cy="1440000"/>
          </a:xfrm>
          <a:prstGeom prst="rect">
            <a:avLst/>
          </a:prstGeom>
          <a:noFill/>
        </p:spPr>
      </p:pic>
      <p:pic>
        <p:nvPicPr>
          <p:cNvPr id="14" name="Picture 5" descr="C:\Users\Наталья\Desktop\зв3.png"/>
          <p:cNvPicPr>
            <a:picLocks noChangeAspect="1" noChangeArrowheads="1"/>
          </p:cNvPicPr>
          <p:nvPr/>
        </p:nvPicPr>
        <p:blipFill>
          <a:blip r:embed="rId3" cstate="print"/>
          <a:srcRect l="37960" t="6228" r="53252" b="83248"/>
          <a:stretch>
            <a:fillRect/>
          </a:stretch>
        </p:blipFill>
        <p:spPr bwMode="auto">
          <a:xfrm>
            <a:off x="5364088" y="260648"/>
            <a:ext cx="1508571" cy="1440000"/>
          </a:xfrm>
          <a:prstGeom prst="rect">
            <a:avLst/>
          </a:prstGeom>
          <a:noFill/>
        </p:spPr>
      </p:pic>
      <p:pic>
        <p:nvPicPr>
          <p:cNvPr id="15" name="Picture 5" descr="C:\Users\Наталья\Desktop\зв3.png"/>
          <p:cNvPicPr>
            <a:picLocks noChangeAspect="1" noChangeArrowheads="1"/>
          </p:cNvPicPr>
          <p:nvPr/>
        </p:nvPicPr>
        <p:blipFill>
          <a:blip r:embed="rId3" cstate="print"/>
          <a:srcRect l="37960" t="6228" r="53252" b="83248"/>
          <a:stretch>
            <a:fillRect/>
          </a:stretch>
        </p:blipFill>
        <p:spPr bwMode="auto">
          <a:xfrm>
            <a:off x="4211960" y="1340768"/>
            <a:ext cx="1508571" cy="1440000"/>
          </a:xfrm>
          <a:prstGeom prst="rect">
            <a:avLst/>
          </a:prstGeom>
          <a:noFill/>
        </p:spPr>
      </p:pic>
      <p:pic>
        <p:nvPicPr>
          <p:cNvPr id="16" name="Picture 5" descr="C:\Users\Наталья\Desktop\зв3.png"/>
          <p:cNvPicPr>
            <a:picLocks noChangeAspect="1" noChangeArrowheads="1"/>
          </p:cNvPicPr>
          <p:nvPr/>
        </p:nvPicPr>
        <p:blipFill>
          <a:blip r:embed="rId3" cstate="print"/>
          <a:srcRect l="37960" t="6228" r="53252" b="83248"/>
          <a:stretch>
            <a:fillRect/>
          </a:stretch>
        </p:blipFill>
        <p:spPr bwMode="auto">
          <a:xfrm>
            <a:off x="6660232" y="1268760"/>
            <a:ext cx="1508571" cy="1440000"/>
          </a:xfrm>
          <a:prstGeom prst="rect">
            <a:avLst/>
          </a:prstGeom>
          <a:noFill/>
        </p:spPr>
      </p:pic>
      <p:pic>
        <p:nvPicPr>
          <p:cNvPr id="17" name="Picture 5" descr="C:\Users\Наталья\Desktop\зв3.png"/>
          <p:cNvPicPr>
            <a:picLocks noChangeAspect="1" noChangeArrowheads="1"/>
          </p:cNvPicPr>
          <p:nvPr/>
        </p:nvPicPr>
        <p:blipFill>
          <a:blip r:embed="rId3" cstate="print"/>
          <a:srcRect l="37960" t="6228" r="53252" b="83248"/>
          <a:stretch>
            <a:fillRect/>
          </a:stretch>
        </p:blipFill>
        <p:spPr bwMode="auto">
          <a:xfrm>
            <a:off x="683568" y="2564904"/>
            <a:ext cx="1508571" cy="1440000"/>
          </a:xfrm>
          <a:prstGeom prst="rect">
            <a:avLst/>
          </a:prstGeom>
          <a:noFill/>
        </p:spPr>
      </p:pic>
      <p:pic>
        <p:nvPicPr>
          <p:cNvPr id="18" name="Picture 5" descr="C:\Users\Наталья\Desktop\зв3.png"/>
          <p:cNvPicPr>
            <a:picLocks noChangeAspect="1" noChangeArrowheads="1"/>
          </p:cNvPicPr>
          <p:nvPr/>
        </p:nvPicPr>
        <p:blipFill>
          <a:blip r:embed="rId3" cstate="print"/>
          <a:srcRect l="37960" t="6228" r="53252" b="83248"/>
          <a:stretch>
            <a:fillRect/>
          </a:stretch>
        </p:blipFill>
        <p:spPr bwMode="auto">
          <a:xfrm>
            <a:off x="5508104" y="2204864"/>
            <a:ext cx="1508571" cy="1440000"/>
          </a:xfrm>
          <a:prstGeom prst="rect">
            <a:avLst/>
          </a:prstGeom>
          <a:noFill/>
        </p:spPr>
      </p:pic>
      <p:pic>
        <p:nvPicPr>
          <p:cNvPr id="20" name="Picture 5" descr="C:\Users\Наталья\Desktop\зв3.png"/>
          <p:cNvPicPr>
            <a:picLocks noChangeAspect="1" noChangeArrowheads="1"/>
          </p:cNvPicPr>
          <p:nvPr/>
        </p:nvPicPr>
        <p:blipFill>
          <a:blip r:embed="rId3" cstate="print"/>
          <a:srcRect l="37960" t="6228" r="53252" b="83248"/>
          <a:stretch>
            <a:fillRect/>
          </a:stretch>
        </p:blipFill>
        <p:spPr bwMode="auto">
          <a:xfrm>
            <a:off x="2771800" y="2420888"/>
            <a:ext cx="1508571" cy="1440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Наталья\Desktop\зв.небо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kto_to_horosho_poet_-_horoshaya_pesnya_-_malenkaya_strana_(xMusic.me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925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925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1925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219</TotalTime>
  <Words>7</Words>
  <Application>Microsoft Office PowerPoint</Application>
  <PresentationFormat>Экран (4:3)</PresentationFormat>
  <Paragraphs>1</Paragraphs>
  <Slides>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«АЛЛО, МЫ ИЩЕМ ТАЛАНТЫ»</vt:lpstr>
      <vt:lpstr>Слайд 2</vt:lpstr>
      <vt:lpstr>Слайд 3</vt:lpstr>
      <vt:lpstr>Слайд 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24</cp:revision>
  <dcterms:created xsi:type="dcterms:W3CDTF">2015-11-21T07:33:59Z</dcterms:created>
  <dcterms:modified xsi:type="dcterms:W3CDTF">2015-11-23T13:28:55Z</dcterms:modified>
</cp:coreProperties>
</file>