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59" r:id="rId6"/>
    <p:sldId id="262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3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2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3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0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2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2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6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34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261E8-9696-412A-BA4B-68EA315A36F3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FD3CD-7E10-41A3-AC11-3C3AB5523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3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6992" y="246792"/>
            <a:ext cx="7886700" cy="80858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Хоккей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media.gazprom-neft.ru/picts/picts_repository/tn468x450-DSC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5" y="1173707"/>
            <a:ext cx="9127315" cy="600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9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244" y="5163404"/>
            <a:ext cx="2049840" cy="145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33" y="0"/>
            <a:ext cx="9161533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0917" y="243900"/>
            <a:ext cx="8164368" cy="854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Бобслей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061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88290" y="365127"/>
            <a:ext cx="7527059" cy="101109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Кёрлинг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73018" y="97271"/>
            <a:ext cx="7443932" cy="76171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Санный спорт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91594"/>
            <a:ext cx="3810000" cy="281940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579"/>
            <a:ext cx="9144000" cy="610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7568" cy="6858000"/>
          </a:xfrm>
        </p:spPr>
      </p:pic>
    </p:spTree>
    <p:extLst>
      <p:ext uri="{BB962C8B-B14F-4D97-AF65-F5344CB8AC3E}">
        <p14:creationId xmlns:p14="http://schemas.microsoft.com/office/powerpoint/2010/main" val="4329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wallpapersfree.ru/data/962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Лыжный спорт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7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Бобслей</vt:lpstr>
      <vt:lpstr>Кёрлинг</vt:lpstr>
      <vt:lpstr>Санный спорт</vt:lpstr>
      <vt:lpstr>Презентация PowerPoint</vt:lpstr>
      <vt:lpstr>Презентация PowerPoint</vt:lpstr>
      <vt:lpstr>Лыжный спорт</vt:lpstr>
      <vt:lpstr>Хоккей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12</cp:revision>
  <dcterms:created xsi:type="dcterms:W3CDTF">2015-11-24T18:54:45Z</dcterms:created>
  <dcterms:modified xsi:type="dcterms:W3CDTF">2015-11-24T19:46:33Z</dcterms:modified>
</cp:coreProperties>
</file>