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94D7-DD48-4544-8D26-D628F76341B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C54B-0596-4CDD-A0DB-A321A5D2E6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BC54B-0596-4CDD-A0DB-A321A5D2E65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film_7300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992888" cy="5544616"/>
          </a:xfrm>
          <a:prstGeom prst="foldedCorne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2di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7610028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30-030-Ba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7104789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21244_d6f3f7a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707904" cy="430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HR0cDovLzkwMGlnci5uZXQvZGF0YXMvaXNrdXNzdHZvL0R5bWtvdnNrYWphLWlncnVzaGthLmZpbGVzLzAwMDktMDA5LU5qYW5rYS5qcGc=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16832"/>
            <a:ext cx="4139952" cy="4617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f4a0614d8383fbaca8940b99a1ec5e3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48680"/>
            <a:ext cx="669674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_71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00" cy="371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87474703a2f2f347075742e72752f70696374757265732f6d61782f3138382f3537383931312e6a7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2093873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9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0"/>
            <a:ext cx="2895600" cy="425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2690255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780928"/>
            <a:ext cx="3960440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042014_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2656"/>
            <a:ext cx="7344816" cy="6069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Деревня Дымково , игрушки  лепили  из глины затем долго сушат на столе, затем в печи . Затем их белят мелом разведенным в печи. Затем расписывают.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8808-5b521-16181257-m750x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656"/>
            <a:ext cx="5616624" cy="612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Лепили игрушки :</a:t>
            </a:r>
            <a:r>
              <a:rPr lang="ru-RU" dirty="0" err="1" smtClean="0"/>
              <a:t>барыни,всадники</a:t>
            </a:r>
            <a:r>
              <a:rPr lang="ru-RU" dirty="0" smtClean="0"/>
              <a:t> , козлики, лошадки и петухи , а также  свистульки.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38992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656"/>
            <a:ext cx="5328592" cy="612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Цвет игрушек белый  , на белом фоне яркие узоры . Круги </a:t>
            </a:r>
            <a:r>
              <a:rPr lang="ru-RU" dirty="0" err="1" smtClean="0"/>
              <a:t>красные,белые</a:t>
            </a:r>
            <a:r>
              <a:rPr lang="ru-RU" dirty="0" smtClean="0"/>
              <a:t> ,синие ,желтые полоски, волнистые линии , клеточки и точки.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99455060479902e6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48680"/>
            <a:ext cx="5965231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048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7704856" cy="5693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e0c2a44b89259a9b6675bb4e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8640"/>
            <a:ext cx="5688632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0318876_0003003CHemznamenitoDymko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488832" cy="614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ic-flowers---sunflowers-background--19201600--wallpaper-10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ymkovo_toys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5904656" cy="6264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</Words>
  <Application>Microsoft Office PowerPoint</Application>
  <PresentationFormat>Экран (4:3)</PresentationFormat>
  <Paragraphs>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2015-04-26T17:39:44Z</dcterms:created>
  <dcterms:modified xsi:type="dcterms:W3CDTF">2015-04-26T18:31:42Z</dcterms:modified>
</cp:coreProperties>
</file>