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63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80" r:id="rId15"/>
    <p:sldId id="281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12A7F3-BEC9-478F-B58A-44D473A8DA2C}" type="datetimeFigureOut">
              <a:rPr lang="ru-RU" smtClean="0"/>
              <a:t>24.05.2014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E91345-1F6E-4BB4-BB00-D4AA14DB64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7159"/>
            <a:ext cx="8686800" cy="18916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Знакомим дошкольников с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Красной книгой                 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1" y="2708920"/>
            <a:ext cx="5382879" cy="2795141"/>
          </a:xfrm>
          <a:noFill/>
        </p:spPr>
        <p:txBody>
          <a:bodyPr>
            <a:norm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1\Desktop\Стелла уроки\678057e317d4e7cfa7dfa564212c61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838">
            <a:off x="3301794" y="2280308"/>
            <a:ext cx="3300466" cy="37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9310" cy="6858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5" descr="D:\клипарты\люди\112.jpg"/>
          <p:cNvPicPr>
            <a:picLocks noChangeAspect="1" noChangeArrowheads="1"/>
          </p:cNvPicPr>
          <p:nvPr/>
        </p:nvPicPr>
        <p:blipFill>
          <a:blip r:embed="rId3"/>
          <a:srcRect l="3636" r="3636" b="26004"/>
          <a:stretch>
            <a:fillRect/>
          </a:stretch>
        </p:blipFill>
        <p:spPr bwMode="auto">
          <a:xfrm>
            <a:off x="214282" y="0"/>
            <a:ext cx="364333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40280" y="5517232"/>
            <a:ext cx="34351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8" name="Рисунок 7" descr="250px-OspreyN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8095" flipH="1">
            <a:off x="5702386" y="63699"/>
            <a:ext cx="3259925" cy="2292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7621" y="1331388"/>
            <a:ext cx="2946628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Красная книга – документ временного действия. </a:t>
            </a:r>
            <a:r>
              <a:rPr lang="ru-RU" sz="2400" b="1" dirty="0"/>
              <a:t>Какие-то растения или </a:t>
            </a:r>
            <a:r>
              <a:rPr lang="ru-RU" sz="2400" b="1" dirty="0" smtClean="0"/>
              <a:t>животные могут уже не нуждаться в охране – их переносят на другие страницы </a:t>
            </a:r>
            <a:r>
              <a:rPr lang="ru-RU" sz="2400" b="1" dirty="0"/>
              <a:t>книги</a:t>
            </a:r>
            <a:r>
              <a:rPr lang="ru-RU" sz="2400" b="1" dirty="0" smtClean="0"/>
              <a:t>.</a:t>
            </a:r>
            <a:endParaRPr lang="ru-RU" sz="2400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10" name="Рисунок 9" descr="0006-006-Makhaon.jpg"/>
          <p:cNvPicPr>
            <a:picLocks noChangeAspect="1"/>
          </p:cNvPicPr>
          <p:nvPr/>
        </p:nvPicPr>
        <p:blipFill>
          <a:blip r:embed="rId5"/>
          <a:srcRect l="16394" t="3825" r="16393" b="13115"/>
          <a:stretch>
            <a:fillRect/>
          </a:stretch>
        </p:blipFill>
        <p:spPr>
          <a:xfrm rot="1015902">
            <a:off x="208642" y="3929066"/>
            <a:ext cx="300603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3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2800" dirty="0" smtClean="0"/>
              <a:t>МОРЖИ</a:t>
            </a:r>
          </a:p>
          <a:p>
            <a:endParaRPr lang="ru-RU" sz="2800" dirty="0" smtClean="0"/>
          </a:p>
          <a:p>
            <a:r>
              <a:rPr lang="ru-RU" sz="2800" dirty="0" smtClean="0"/>
              <a:t>Относятся к числу самых крупных ластоногих. Взрослые самцы достигают в длину 4-х метров и весят почти две тонны.</a:t>
            </a:r>
          </a:p>
          <a:p>
            <a:endParaRPr lang="ru-RU" sz="2800" dirty="0"/>
          </a:p>
        </p:txBody>
      </p:sp>
      <p:pic>
        <p:nvPicPr>
          <p:cNvPr id="5" name="Picture 2" descr="C:\Documents and Settings\Welcome !\Рабочий стол\Новая папка (3)\Красная книга\Рисунок3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5896" y="476672"/>
            <a:ext cx="4896543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5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Ёж обыкновенный</a:t>
            </a:r>
          </a:p>
          <a:p>
            <a:endParaRPr lang="ru-RU" dirty="0"/>
          </a:p>
          <a:p>
            <a:r>
              <a:rPr lang="ru-RU" sz="2000" dirty="0" smtClean="0"/>
              <a:t>Ёжики – существа славные и любопытные. У них </a:t>
            </a:r>
            <a:r>
              <a:rPr lang="ru-RU" sz="2000" dirty="0"/>
              <a:t>о</a:t>
            </a:r>
            <a:r>
              <a:rPr lang="ru-RU" sz="2000" dirty="0" smtClean="0"/>
              <a:t>страя мордочка с влажным блестящим носом, очень подвижные. Ежи </a:t>
            </a:r>
            <a:r>
              <a:rPr lang="ru-RU" sz="2000" dirty="0" err="1" smtClean="0"/>
              <a:t>маловосприимчивы</a:t>
            </a:r>
            <a:r>
              <a:rPr lang="ru-RU" sz="2000" dirty="0" smtClean="0"/>
              <a:t> к ядам. Ёж может пообедать совершенно без вреда для себя очень ядовитыми насекомыми, или даже гадюками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Welcome !\Рабочий стол\Новая папка (3)\Красная книга\Рисунок5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912" y="692696"/>
            <a:ext cx="4824536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4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3468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        Пеликан</a:t>
            </a:r>
          </a:p>
          <a:p>
            <a:r>
              <a:rPr lang="ru-RU" sz="2400" dirty="0" smtClean="0"/>
              <a:t>Это </a:t>
            </a:r>
            <a:r>
              <a:rPr lang="ru-RU" sz="2200" dirty="0" smtClean="0"/>
              <a:t>неуклюжие на суше и ловкие на воде птицы. Крылья их легко намокают, и пеликаны вынуждены отжимать их клювом. У них есть знаменитый мешок. В него птица может набрать до 5 литров воды вместе с рыбой, а затем отцеживать через клюв воду, оставляя в мешке вкусных карпов. Именно ими предпочитают питаться пеликаны, но едят они </a:t>
            </a:r>
            <a:r>
              <a:rPr lang="ru-RU" sz="2400" dirty="0" smtClean="0"/>
              <a:t>и мелкую рыбешку.</a:t>
            </a:r>
            <a:endParaRPr lang="ru-RU" sz="2400" dirty="0"/>
          </a:p>
        </p:txBody>
      </p:sp>
      <p:pic>
        <p:nvPicPr>
          <p:cNvPr id="6" name="Picture 2" descr="C:\Documents and Settings\Welcome !\Рабочий стол\Новая папка (3)\Красная книга\Рисунок6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07904" y="692696"/>
            <a:ext cx="4680520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2712" cy="541168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      Кислица</a:t>
            </a:r>
          </a:p>
          <a:p>
            <a:r>
              <a:rPr lang="ru-RU" sz="2400" dirty="0" smtClean="0"/>
              <a:t>Каждый лист состоит из трёх отдельных долей и похожие на лист клевера. Это съедобное для людей растения.  Его листья содержат  витамина С. Их можно съедать  в сыром виде, в качестве салата,  варить суп.</a:t>
            </a:r>
            <a:endParaRPr lang="ru-RU" sz="2400" dirty="0"/>
          </a:p>
        </p:txBody>
      </p:sp>
      <p:pic>
        <p:nvPicPr>
          <p:cNvPr id="5" name="Picture 2" descr="C:\Documents and Settings\Welcome !\Рабочий стол\Новая папка (3)\Красная книга\Рисунок11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3928" y="692696"/>
            <a:ext cx="460851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466728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Каменная береза</a:t>
            </a:r>
          </a:p>
          <a:p>
            <a:endParaRPr lang="ru-RU" sz="2800" dirty="0" smtClean="0"/>
          </a:p>
          <a:p>
            <a:r>
              <a:rPr lang="ru-RU" sz="2400" dirty="0" smtClean="0"/>
              <a:t>Каменной березу называют в основном из-за того, что растет она на камнях. Древесина ее необычайно плотная и тяжелая, как камень. Оно тонет в воде, тяжело обрабатывается. </a:t>
            </a:r>
            <a:endParaRPr lang="ru-RU" sz="2400" dirty="0"/>
          </a:p>
        </p:txBody>
      </p:sp>
      <p:pic>
        <p:nvPicPr>
          <p:cNvPr id="5" name="Picture 2" descr="C:\Documents and Settings\Welcome !\Рабочий стол\Новая папка (3)\Красная книга\Рисунок12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9952" y="620688"/>
            <a:ext cx="4536503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70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000" dirty="0" smtClean="0">
                <a:solidFill>
                  <a:srgbClr val="00B050"/>
                </a:solidFill>
              </a:rPr>
              <a:t>Берегите природу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Picture 3" descr="C:\Documents and Settings\Welcome !\Рабочий стол\Новая папка (3)\Красная книга\Рисунок15.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556792"/>
            <a:ext cx="684076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6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26794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3200" dirty="0" smtClean="0"/>
              <a:t>Презентацию подготовила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воспитатель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Шинкарева Светлана Вячеславовна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500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«Красная книга» – Красная!</a:t>
            </a:r>
            <a:br>
              <a:rPr lang="ru-RU" dirty="0" smtClean="0"/>
            </a:br>
            <a:r>
              <a:rPr lang="ru-RU" dirty="0" smtClean="0"/>
              <a:t>Значит природа в опасности!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Стелла уроки\36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768">
            <a:off x="1043608" y="454249"/>
            <a:ext cx="2592288" cy="33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Стелла уроки\9785699481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605">
            <a:off x="4499992" y="836712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46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устроена Красная книга?</a:t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Она состоит из цветных страниц.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7477" y="1650196"/>
            <a:ext cx="2200284" cy="24860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224871">
            <a:off x="1440824" y="3830737"/>
            <a:ext cx="2200284" cy="248603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036667">
            <a:off x="3463898" y="3591821"/>
            <a:ext cx="2200284" cy="24860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232009">
            <a:off x="5346538" y="1674829"/>
            <a:ext cx="2214578" cy="248603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1083552">
            <a:off x="389029" y="1643049"/>
            <a:ext cx="2143140" cy="2500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164540">
            <a:off x="6195645" y="3740566"/>
            <a:ext cx="2214578" cy="248603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286808" cy="61436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2928958" cy="5878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Черные страницы содержат списки тех, кого уже нет, кого мы больше никогда не увидим, кто уже вымер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Дронт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Сумчатый волк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7" descr="http://www.ecosystema.ru/07referats/01/dodo.jpg"/>
          <p:cNvPicPr>
            <a:picLocks noChangeAspect="1" noChangeArrowheads="1"/>
          </p:cNvPicPr>
          <p:nvPr/>
        </p:nvPicPr>
        <p:blipFill>
          <a:blip r:embed="rId3"/>
          <a:srcRect l="7368" t="4535" r="6058" b="8255"/>
          <a:stretch>
            <a:fillRect/>
          </a:stretch>
        </p:blipFill>
        <p:spPr bwMode="auto">
          <a:xfrm>
            <a:off x="4067944" y="642918"/>
            <a:ext cx="2520280" cy="278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kakadu.509.com1.ru/zooclub/wild/3.jpg"/>
          <p:cNvPicPr>
            <a:picLocks noChangeAspect="1" noChangeArrowheads="1"/>
          </p:cNvPicPr>
          <p:nvPr/>
        </p:nvPicPr>
        <p:blipFill>
          <a:blip r:embed="rId4"/>
          <a:srcRect b="49664"/>
          <a:stretch>
            <a:fillRect/>
          </a:stretch>
        </p:blipFill>
        <p:spPr bwMode="auto">
          <a:xfrm>
            <a:off x="3905945" y="4403021"/>
            <a:ext cx="37444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3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6215106"/>
          </a:xfrm>
          <a:prstGeom prst="rect">
            <a:avLst/>
          </a:prstGeom>
          <a:solidFill>
            <a:srgbClr val="FFFF7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Желтые страницы –  это те</a:t>
            </a:r>
            <a:r>
              <a:rPr lang="ru-RU" sz="2800" b="1" dirty="0"/>
              <a:t> </a:t>
            </a:r>
            <a:r>
              <a:rPr lang="ru-RU" sz="2800" b="1" dirty="0" smtClean="0"/>
              <a:t> животные, количество которых быстро уменьшается </a:t>
            </a:r>
            <a:endParaRPr lang="ru-RU" sz="2800" b="1" dirty="0"/>
          </a:p>
        </p:txBody>
      </p:sp>
      <p:pic>
        <p:nvPicPr>
          <p:cNvPr id="6" name="Рисунок 5" descr="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29" y="3643314"/>
            <a:ext cx="3168352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5610811"/>
            <a:ext cx="28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Розовый</a:t>
            </a:r>
            <a:r>
              <a:rPr lang="ru-RU" sz="2400" dirty="0" smtClean="0"/>
              <a:t> фламинго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18164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Белый медведь</a:t>
            </a:r>
            <a:endParaRPr lang="ru-RU" sz="2400" dirty="0"/>
          </a:p>
        </p:txBody>
      </p:sp>
      <p:pic>
        <p:nvPicPr>
          <p:cNvPr id="7" name="Рисунок 6" descr="4652.jpg"/>
          <p:cNvPicPr>
            <a:picLocks noChangeAspect="1"/>
          </p:cNvPicPr>
          <p:nvPr/>
        </p:nvPicPr>
        <p:blipFill>
          <a:blip r:embed="rId4"/>
          <a:srcRect r="21875" b="12185"/>
          <a:stretch>
            <a:fillRect/>
          </a:stretch>
        </p:blipFill>
        <p:spPr>
          <a:xfrm>
            <a:off x="5339845" y="1988840"/>
            <a:ext cx="3120586" cy="31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01122" cy="6215106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85718" y="571480"/>
            <a:ext cx="8429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Белые страницы – это те животные, которых всегда было немного.</a:t>
            </a:r>
            <a:endParaRPr lang="ru-RU" sz="3200" b="1" dirty="0"/>
          </a:p>
        </p:txBody>
      </p:sp>
      <p:pic>
        <p:nvPicPr>
          <p:cNvPr id="5" name="Picture 2" descr=" СКОПА - Pandion haliaetus (Linnaeus, 1758)"/>
          <p:cNvPicPr>
            <a:picLocks noChangeAspect="1" noChangeArrowheads="1"/>
          </p:cNvPicPr>
          <p:nvPr/>
        </p:nvPicPr>
        <p:blipFill>
          <a:blip r:embed="rId3"/>
          <a:srcRect l="5762" t="5207" r="7258" b="8678"/>
          <a:stretch>
            <a:fillRect/>
          </a:stretch>
        </p:blipFill>
        <p:spPr bwMode="auto">
          <a:xfrm>
            <a:off x="500034" y="2428868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564357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Скопа</a:t>
            </a:r>
            <a:endParaRPr lang="ru-RU" sz="2400" dirty="0"/>
          </a:p>
        </p:txBody>
      </p:sp>
      <p:pic>
        <p:nvPicPr>
          <p:cNvPr id="7" name="Picture 4" descr=" СЕВЕРНЫЙ ОЛЕНЬ (лесной подвид) - Rangifer tarandus  angustifrons Flerov, 1932(алтае-саянская популяция)"/>
          <p:cNvPicPr>
            <a:picLocks noChangeAspect="1" noChangeArrowheads="1"/>
          </p:cNvPicPr>
          <p:nvPr/>
        </p:nvPicPr>
        <p:blipFill>
          <a:blip r:embed="rId4"/>
          <a:srcRect l="6630" t="8097" r="8287" b="8906"/>
          <a:stretch>
            <a:fillRect/>
          </a:stretch>
        </p:blipFill>
        <p:spPr bwMode="auto">
          <a:xfrm>
            <a:off x="4786314" y="1785926"/>
            <a:ext cx="36671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5008" y="4455391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Северный олень (лесной подвид)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00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Серые страницы – внесены те животные, которые очень мало изучены, и места их обитания малодоступны.</a:t>
            </a:r>
            <a:endParaRPr lang="ru-RU" sz="2800" b="1" dirty="0"/>
          </a:p>
        </p:txBody>
      </p:sp>
      <p:pic>
        <p:nvPicPr>
          <p:cNvPr id="5" name="Picture 2" descr=" ГАДЮКА  НИКОЛЬСКОГО - Vipera nikolskii Vedmederja, Grubant et Rudaeva, 1986"/>
          <p:cNvPicPr>
            <a:picLocks noChangeAspect="1" noChangeArrowheads="1"/>
          </p:cNvPicPr>
          <p:nvPr/>
        </p:nvPicPr>
        <p:blipFill>
          <a:blip r:embed="rId3"/>
          <a:srcRect l="5378" t="5097" r="5449" b="9373"/>
          <a:stretch>
            <a:fillRect/>
          </a:stretch>
        </p:blipFill>
        <p:spPr bwMode="auto">
          <a:xfrm>
            <a:off x="357158" y="2071678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28638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Гадюка </a:t>
            </a:r>
            <a:r>
              <a:rPr lang="ru-RU" sz="2400" dirty="0" err="1" smtClean="0"/>
              <a:t>никольского</a:t>
            </a:r>
            <a:endParaRPr lang="ru-RU" sz="2400" dirty="0"/>
          </a:p>
        </p:txBody>
      </p:sp>
      <p:pic>
        <p:nvPicPr>
          <p:cNvPr id="7" name="Picture 4" descr="  ПРИБАЙКАЛЬСКИЙ ЧЕРНОШАПОЧНЫЙ СУРОК - Marmota camtschatica  doppelmayeri (Birula, 1922)"/>
          <p:cNvPicPr>
            <a:picLocks noChangeAspect="1" noChangeArrowheads="1"/>
          </p:cNvPicPr>
          <p:nvPr/>
        </p:nvPicPr>
        <p:blipFill>
          <a:blip r:embed="rId4"/>
          <a:srcRect l="5703" t="5235" r="6029" b="8917"/>
          <a:stretch>
            <a:fillRect/>
          </a:stretch>
        </p:blipFill>
        <p:spPr bwMode="auto">
          <a:xfrm>
            <a:off x="4857752" y="2071678"/>
            <a:ext cx="38576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514351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Прибайкальский </a:t>
            </a:r>
          </a:p>
          <a:p>
            <a:r>
              <a:rPr lang="ru-RU" sz="2400" dirty="0" smtClean="0"/>
              <a:t>черношапочный сурок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6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01122" cy="635798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8572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Зеленые страницы – те животные, которых нам удалось сохранить, и спасти их от вымирания</a:t>
            </a:r>
            <a:endParaRPr lang="ru-RU" sz="3200" b="1" dirty="0"/>
          </a:p>
        </p:txBody>
      </p:sp>
      <p:pic>
        <p:nvPicPr>
          <p:cNvPr id="5" name="Рисунок 4" descr="275px-Beaver_pho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3143248"/>
            <a:ext cx="3616215" cy="2814072"/>
          </a:xfrm>
          <a:prstGeom prst="rect">
            <a:avLst/>
          </a:prstGeom>
        </p:spPr>
      </p:pic>
      <p:pic>
        <p:nvPicPr>
          <p:cNvPr id="6" name="Рисунок 5" descr="2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000240"/>
            <a:ext cx="38100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471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Лось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92933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Речной бобр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34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" y="0"/>
            <a:ext cx="912931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solidFill>
            <a:srgbClr val="D011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50004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Красные страницы показывают нам исчезающих  и  особо  редких животных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62445">
            <a:off x="285375" y="4225459"/>
            <a:ext cx="2131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Снежный барс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00483">
            <a:off x="7062969" y="4142812"/>
            <a:ext cx="76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Тигр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6589" y="6143644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Зубр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1072.jpg"/>
          <p:cNvPicPr>
            <a:picLocks noChangeAspect="1"/>
          </p:cNvPicPr>
          <p:nvPr/>
        </p:nvPicPr>
        <p:blipFill>
          <a:blip r:embed="rId3"/>
          <a:srcRect r="1613" b="11818"/>
          <a:stretch>
            <a:fillRect/>
          </a:stretch>
        </p:blipFill>
        <p:spPr>
          <a:xfrm rot="20884047">
            <a:off x="597338" y="1780994"/>
            <a:ext cx="3776676" cy="230982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3" name="Рисунок 12" descr="138.jpg"/>
          <p:cNvPicPr>
            <a:picLocks noChangeAspect="1"/>
          </p:cNvPicPr>
          <p:nvPr/>
        </p:nvPicPr>
        <p:blipFill>
          <a:blip r:embed="rId4"/>
          <a:srcRect r="2499" b="17499"/>
          <a:stretch>
            <a:fillRect/>
          </a:stretch>
        </p:blipFill>
        <p:spPr>
          <a:xfrm rot="673378">
            <a:off x="4786314" y="1732719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419" y="3811448"/>
            <a:ext cx="3810000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3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allAtOnce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368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Знакомим дошкольников с                    Красной книгой                 </vt:lpstr>
      <vt:lpstr>«Красная книга» – Красная! Значит природа в опасности!</vt:lpstr>
      <vt:lpstr>Как устроена Красная книга? Она состоит из цветных страниц.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Берегите природу </vt:lpstr>
      <vt:lpstr>          Презентацию подготовила                      воспитатель   Шинкарева Светлана Вячеславовна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2012-11-08T18:54:26Z</dcterms:created>
  <dcterms:modified xsi:type="dcterms:W3CDTF">2014-05-24T15:56:38Z</dcterms:modified>
</cp:coreProperties>
</file>