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chemeClr val="tx2">
                    <a:lumMod val="75000"/>
                  </a:schemeClr>
                </a:solidFill>
              </a:rPr>
              <a:t>ПТИЦЫ</a:t>
            </a:r>
            <a:endParaRPr lang="ru-RU" sz="9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воспитатель: Чистова А. 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Сорока</a:t>
            </a:r>
            <a:endParaRPr lang="ru-RU" dirty="0"/>
          </a:p>
        </p:txBody>
      </p:sp>
      <p:pic>
        <p:nvPicPr>
          <p:cNvPr id="3" name="Содержимое 5" descr="high_1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63713" y="1196975"/>
            <a:ext cx="5905500" cy="53609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Воробей</a:t>
            </a:r>
            <a:endParaRPr lang="ru-RU" dirty="0"/>
          </a:p>
        </p:txBody>
      </p:sp>
      <p:pic>
        <p:nvPicPr>
          <p:cNvPr id="3" name="Содержимое 3" descr="01d1c5bab66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90750" y="1878013"/>
            <a:ext cx="4762500" cy="3971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Грач</a:t>
            </a:r>
            <a:endParaRPr lang="ru-RU" dirty="0"/>
          </a:p>
        </p:txBody>
      </p:sp>
      <p:pic>
        <p:nvPicPr>
          <p:cNvPr id="3" name="Рисунок 2" descr="grach_s_orehom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9"/>
            <a:ext cx="8501122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pic>
        <p:nvPicPr>
          <p:cNvPr id="3" name="Рисунок 2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000108"/>
            <a:ext cx="6143668" cy="58578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Снегирь</a:t>
            </a:r>
            <a:endParaRPr lang="ru-RU" dirty="0"/>
          </a:p>
        </p:txBody>
      </p:sp>
      <p:pic>
        <p:nvPicPr>
          <p:cNvPr id="3" name="Рисунок 2" descr="89edd549d2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2984"/>
            <a:ext cx="6096000" cy="50482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Ласточка</a:t>
            </a:r>
            <a:endParaRPr lang="ru-RU" dirty="0"/>
          </a:p>
        </p:txBody>
      </p:sp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285860"/>
            <a:ext cx="6643734" cy="49845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ПТИЦЫ</vt:lpstr>
      <vt:lpstr>Сорока</vt:lpstr>
      <vt:lpstr>Воробей</vt:lpstr>
      <vt:lpstr>Грач</vt:lpstr>
      <vt:lpstr>Дятел</vt:lpstr>
      <vt:lpstr>Снегирь</vt:lpstr>
      <vt:lpstr>Ласточка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sitipark</dc:creator>
  <cp:lastModifiedBy>sitipark</cp:lastModifiedBy>
  <cp:revision>2</cp:revision>
  <dcterms:created xsi:type="dcterms:W3CDTF">2015-04-07T19:58:48Z</dcterms:created>
  <dcterms:modified xsi:type="dcterms:W3CDTF">2015-04-07T20:14:26Z</dcterms:modified>
</cp:coreProperties>
</file>