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001"/>
    <a:srgbClr val="157FFF"/>
    <a:srgbClr val="E20071"/>
    <a:srgbClr val="E20087"/>
    <a:srgbClr val="FFABCB"/>
    <a:srgbClr val="EF720B"/>
    <a:srgbClr val="F79B4F"/>
    <a:srgbClr val="CC9900"/>
    <a:srgbClr val="F7E289"/>
    <a:srgbClr val="FF9E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345231"/>
            <a:ext cx="8246070" cy="1221640"/>
          </a:xfrm>
          <a:effectLst>
            <a:outerShdw blurRad="38100" dist="25400" dir="2700000" algn="tl" rotWithShape="0">
              <a:srgbClr val="6F4001">
                <a:alpha val="92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38100" dist="25400" dir="2700000" algn="ctr" rotWithShape="0">
              <a:srgbClr val="6F4001">
                <a:alpha val="93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6558080" cy="684885"/>
          </a:xfrm>
          <a:effectLst>
            <a:outerShdw blurRad="50800" dist="25400" dir="2700000" algn="ctr" rotWithShape="0">
              <a:srgbClr val="6F4001">
                <a:alpha val="92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558080" cy="442844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6F4001">
                <a:alpha val="93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497934"/>
            <a:ext cx="8093365" cy="2360065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Comic Sans MS" pitchFamily="66" charset="0"/>
              </a:rPr>
              <a:t>Здравствуйте </a:t>
            </a:r>
            <a:br>
              <a:rPr lang="ru-RU" sz="5400" i="1" dirty="0" smtClean="0">
                <a:latin typeface="Comic Sans MS" pitchFamily="66" charset="0"/>
              </a:rPr>
            </a:br>
            <a:r>
              <a:rPr lang="ru-RU" sz="5400" i="1" dirty="0" smtClean="0">
                <a:latin typeface="Comic Sans MS" pitchFamily="66" charset="0"/>
              </a:rPr>
              <a:t>уважаемые родители.</a:t>
            </a:r>
            <a:endParaRPr lang="en-US" sz="5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Мы работаем в такое время, когда каждый день происходят изменения в системе образования, выходят в свет множество документов к статьям Закон Об образовании в Российской Федерации.  Многие из этих документов имеют прямое отношение к дошкольному образованию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Самые сильные изменения в том, что ДО стало ступенью образования, а значит, должен быть и ФГОС.  На сегодняшний день  ФГОС ДО утвержден  </a:t>
            </a:r>
            <a:r>
              <a:rPr lang="ru-RU" b="1" dirty="0" smtClean="0"/>
              <a:t>и вступил </a:t>
            </a:r>
            <a:r>
              <a:rPr lang="ru-RU" b="1" dirty="0" smtClean="0"/>
              <a:t>в силу с января </a:t>
            </a:r>
            <a:r>
              <a:rPr lang="ru-RU" b="1" dirty="0" smtClean="0"/>
              <a:t>2014 года.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685800"/>
            <a:ext cx="7168290" cy="5033775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Стандарт разработан на основе Конституции РФ и законодательства РФ с учётом Конвенции ООН о правах ребёнка…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1870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19400"/>
            <a:ext cx="1857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19400"/>
            <a:ext cx="2000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819400"/>
            <a:ext cx="17208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8534400" cy="4572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b="1" dirty="0" smtClean="0"/>
              <a:t>Стандарт  направлен на достижение следующих целей:</a:t>
            </a:r>
          </a:p>
          <a:p>
            <a:pPr algn="just"/>
            <a:r>
              <a:rPr lang="ru-RU" sz="2600" b="1" dirty="0" smtClean="0"/>
              <a:t>повышение социального статуса дошкольного образования;</a:t>
            </a:r>
          </a:p>
          <a:p>
            <a:pPr algn="just"/>
            <a:r>
              <a:rPr lang="ru-RU" sz="2600" b="1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algn="just"/>
            <a:r>
              <a:rPr lang="ru-RU" sz="2600" b="1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algn="just"/>
            <a:r>
              <a:rPr lang="ru-RU" sz="2600" b="1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Стандарт - это требования к структуре основной образовательной программы дошкольного образования, требования к условиям реализации основной образовательной программы дошкольного образования и требования к результатам освоения основной образовательной программы дошкольного образования . 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8006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Все образовательные области связаны друг с другом: читая, ребенок познает; познавая, рассказывает о том, что узнал; взаимодействует со сверстниками и взрослыми в процессе исследований и обсуждений. Так взаимопроникновение и взаимосвязь образовательных областей обеспечивают формирование у ребенка целостной картины окружающего мира.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" y="1905000"/>
            <a:ext cx="8822788" cy="472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Требования</a:t>
            </a:r>
            <a:r>
              <a:rPr lang="ru-RU" sz="2000" b="1" dirty="0" smtClean="0">
                <a:solidFill>
                  <a:srgbClr val="0070C0"/>
                </a:solidFill>
              </a:rPr>
              <a:t>  Стандарта к результатам освоения  Программы представлены в виде целевых ориентиров, содержащих  социальные и психологические  характеристики возможных достижений ребенка на этапе завершения уровня дошкольного </a:t>
            </a:r>
            <a:r>
              <a:rPr lang="ru-RU" sz="2000" b="1" dirty="0" smtClean="0">
                <a:solidFill>
                  <a:srgbClr val="0070C0"/>
                </a:solidFill>
              </a:rPr>
              <a:t>образования.</a:t>
            </a:r>
            <a:r>
              <a:rPr lang="ru-RU" sz="2000" b="1" dirty="0" smtClean="0">
                <a:solidFill>
                  <a:srgbClr val="0070C0"/>
                </a:solidFill>
              </a:rPr>
              <a:t> Если мы говорим о дошкольном образовании как о периоде подготовки ребёнка к школе, то мы должны понимать, что главная задача дошкольного образования охрана и укрепление физического и психического здоровья детей, в том числе их эмоционального благополучия. Программа детского сада предполагает развитие интересов детей, любознательности и познавательной мотивации, становление сознания, развитие воображения и творческой активности, целенаправленности и самостоятельности.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686800" cy="495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rgbClr val="0070C0"/>
                </a:solidFill>
              </a:rPr>
              <a:t>Готовность к школе – это не только и не столько умение считать, читать, писать. Это, прежде всего, понимание, что школа – это место, где ребёнок психологически и эмоционально готов учиться, где он узнает много нового и интересного об окружающем его мире. А для этого ему нужно научиться быть внимательным, аккуратным, трудолюбивым, активным, уметь слушать и слышать взрослого, вычленять главное, понимать предложенную задачу, находить разные пути решения. Реализация Программы в формах, специфических для детей определенной возрастной группы, осуществляется, прежде всего,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Дошкольное учреждение призвано помочь ребёнку безболезненно перейти на новый уровень образования и принять роль ученика, который станет успешным лишь тогда, когда сам захочет учиться.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Документ ориентирует на взаимодействие с родителями: родители 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424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Здравствуйте  уважаемые родители.</vt:lpstr>
      <vt:lpstr>Слайд 2</vt:lpstr>
      <vt:lpstr>Слайд 3</vt:lpstr>
      <vt:lpstr>Слайд 4</vt:lpstr>
      <vt:lpstr>Стандарт - это требования к структуре основной образовательной программы дошкольного образования, требования к условиям реализации основной образовательной программы дошкольного образования и требования к результатам освоения основной образовательной программы дошкольного образования .   </vt:lpstr>
      <vt:lpstr>Слайд 6</vt:lpstr>
      <vt:lpstr>Требования  Стандарта к результатам освоения  Программы представлены в виде целевых ориентиров, содержащих  социальные и психологические  характеристики возможных достижений ребенка на этапе завершения уровня дошкольного образования. Если мы говорим о дошкольном образовании как о периоде подготовки ребёнка к школе, то мы должны понимать, что главная задача дошкольного образования охрана и укрепление физического и психического здоровья детей, в том числе их эмоционального благополучия. Программа детского сада предполагает развитие интересов детей, любознательности и познавательной мотивации, становление сознания, развитие воображения и творческой активности, целенаправленности и самостоятельности. </vt:lpstr>
      <vt:lpstr>Готовность к школе – это не только и не столько умение считать, читать, писать. Это, прежде всего, понимание, что школа – это место, где ребёнок психологически и эмоционально готов учиться, где он узнает много нового и интересного об окружающем его мире. А для этого ему нужно научиться быть внимательным, аккуратным, трудолюбивым, активным, уметь слушать и слышать взрослого, вычленять главное, понимать предложенную задачу, находить разные пути решения. Реализация Программы в формах, специфических для детей определенной возрастной группы, осуществляется, прежде всего,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 Дошкольное учреждение призвано помочь ребёнку безболезненно перейти на новый уровень образования и принять роль ученика, который станет успешным лишь тогда, когда сам захочет учиться. </vt:lpstr>
      <vt:lpstr>Документ ориентирует на взаимодействие с родителями: родители 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54</cp:revision>
  <dcterms:created xsi:type="dcterms:W3CDTF">2013-08-21T19:17:07Z</dcterms:created>
  <dcterms:modified xsi:type="dcterms:W3CDTF">2015-07-07T19:19:11Z</dcterms:modified>
</cp:coreProperties>
</file>