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63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B8499E7-94CD-4477-880E-A348962142A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2765A65-5B7B-4B20-9517-45AF1B6C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99E7-94CD-4477-880E-A348962142A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5A65-5B7B-4B20-9517-45AF1B6C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99E7-94CD-4477-880E-A348962142A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5A65-5B7B-4B20-9517-45AF1B6C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99E7-94CD-4477-880E-A348962142A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5A65-5B7B-4B20-9517-45AF1B6C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99E7-94CD-4477-880E-A348962142A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5A65-5B7B-4B20-9517-45AF1B6C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99E7-94CD-4477-880E-A348962142A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5A65-5B7B-4B20-9517-45AF1B6CB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99E7-94CD-4477-880E-A348962142A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5A65-5B7B-4B20-9517-45AF1B6CB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99E7-94CD-4477-880E-A348962142A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5A65-5B7B-4B20-9517-45AF1B6C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99E7-94CD-4477-880E-A348962142A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5A65-5B7B-4B20-9517-45AF1B6C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B8499E7-94CD-4477-880E-A348962142A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2765A65-5B7B-4B20-9517-45AF1B6C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B8499E7-94CD-4477-880E-A348962142A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2765A65-5B7B-4B20-9517-45AF1B6C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8499E7-94CD-4477-880E-A348962142A1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765A65-5B7B-4B20-9517-45AF1B6CB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124745"/>
            <a:ext cx="5723468" cy="144016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Муниципальное автономное</a:t>
            </a:r>
            <a:br>
              <a:rPr lang="ru-RU" sz="2400" dirty="0" smtClean="0"/>
            </a:br>
            <a:r>
              <a:rPr lang="ru-RU" sz="2400" dirty="0" smtClean="0"/>
              <a:t>дошкольное образовательное учреждение детский сад № 476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2636912"/>
            <a:ext cx="5712179" cy="28803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Конспект занятия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 рисованию </a:t>
            </a:r>
          </a:p>
          <a:p>
            <a:r>
              <a:rPr lang="ru-RU" dirty="0">
                <a:solidFill>
                  <a:srgbClr val="0070C0"/>
                </a:solidFill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ля старшей группы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«Наши защитники»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 Волкова Марина Сергеевна.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Воспитатель.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г. </a:t>
            </a:r>
            <a:r>
              <a:rPr lang="ru-RU" sz="1800" dirty="0" smtClean="0">
                <a:solidFill>
                  <a:schemeClr val="tx1"/>
                </a:solidFill>
              </a:rPr>
              <a:t>Челябинск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2014 </a:t>
            </a:r>
            <a:r>
              <a:rPr lang="ru-RU" sz="1800" dirty="0" smtClean="0">
                <a:solidFill>
                  <a:schemeClr val="tx1"/>
                </a:solidFill>
              </a:rPr>
              <a:t>г.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9253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Pictures\военны\профессии\113913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548680"/>
            <a:ext cx="77768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064997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Пользователь\Pictures\военны\профессии\864860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548680"/>
            <a:ext cx="770485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74658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332656"/>
            <a:ext cx="6965245" cy="12241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Военно-морской флот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Пользователь\Pictures\военны\профессии\45757eaa2547ecc3bd722449445356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76864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69094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04664"/>
            <a:ext cx="6965245" cy="108012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Бронетанковые войска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Пользователь\Pictures\военны\профессии\9838ac25c00be0c7956776f23d694ab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76863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16853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9361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Военно-воздушные силы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Пользователь\Pictures\военны\профессии\159889bc5a02f103279aa4a4b2aed2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6863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09301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Игра »Покажи  части тела»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Объект 3" descr="Как нарисовать человека, шаг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036" y="1521166"/>
            <a:ext cx="3168352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940152" y="225788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Плечи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92180" y="18044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Голова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14122" y="290636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Локти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49411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Колени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4725144"/>
            <a:ext cx="105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Стопы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1989162"/>
            <a:ext cx="83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Шея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91950" y="364446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Кисти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14122" y="36444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Туловище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127954" y="27217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228184" y="44371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Ноги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2195736" y="3356992"/>
            <a:ext cx="1872208" cy="472140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5004048" y="2358494"/>
            <a:ext cx="936105" cy="84060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1"/>
          </p:cNvCxnSpPr>
          <p:nvPr/>
        </p:nvCxnSpPr>
        <p:spPr>
          <a:xfrm flipH="1" flipV="1">
            <a:off x="4453248" y="1840676"/>
            <a:ext cx="1738932" cy="148486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7" idx="1"/>
          </p:cNvCxnSpPr>
          <p:nvPr/>
        </p:nvCxnSpPr>
        <p:spPr>
          <a:xfrm flipH="1">
            <a:off x="5220072" y="2906366"/>
            <a:ext cx="907882" cy="0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195736" y="2225350"/>
            <a:ext cx="1728192" cy="51522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856957" y="3091032"/>
            <a:ext cx="1238879" cy="265960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5" idx="1"/>
          </p:cNvCxnSpPr>
          <p:nvPr/>
        </p:nvCxnSpPr>
        <p:spPr>
          <a:xfrm flipH="1" flipV="1">
            <a:off x="5004049" y="3717032"/>
            <a:ext cx="1087901" cy="112099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9" idx="1"/>
          </p:cNvCxnSpPr>
          <p:nvPr/>
        </p:nvCxnSpPr>
        <p:spPr>
          <a:xfrm flipH="1" flipV="1">
            <a:off x="5076056" y="4221088"/>
            <a:ext cx="1152128" cy="400690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0" idx="1"/>
          </p:cNvCxnSpPr>
          <p:nvPr/>
        </p:nvCxnSpPr>
        <p:spPr>
          <a:xfrm flipH="1" flipV="1">
            <a:off x="5220072" y="4725144"/>
            <a:ext cx="360040" cy="400690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2051720" y="4941168"/>
            <a:ext cx="1368152" cy="576064"/>
          </a:xfrm>
          <a:prstGeom prst="straightConnector1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74838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0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Начинаем рисовать!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" name="Объект 8" descr="Как нарисовать человека, шаг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2082" y="2119313"/>
            <a:ext cx="2099199" cy="360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7226119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Продолжаем!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6017" y="2119601"/>
            <a:ext cx="2231329" cy="360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927298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Рисуем дальше!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904" y="2119313"/>
            <a:ext cx="202355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25144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/>
              </a:rPr>
              <a:t>Пальчиковая гимнастика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41764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1200" dirty="0"/>
          </a:p>
          <a:p>
            <a:pPr marL="0" indent="0">
              <a:buNone/>
            </a:pPr>
            <a:r>
              <a:rPr lang="ru-RU" sz="11200" dirty="0" smtClean="0">
                <a:solidFill>
                  <a:schemeClr val="tx2"/>
                </a:solidFill>
              </a:rPr>
              <a:t>Лётчик</a:t>
            </a:r>
            <a:r>
              <a:rPr lang="ru-RU" sz="11200" dirty="0">
                <a:solidFill>
                  <a:schemeClr val="tx2"/>
                </a:solidFill>
              </a:rPr>
              <a:t>, моряк, пехотинец, танкист</a:t>
            </a:r>
          </a:p>
          <a:p>
            <a:pPr marL="0" indent="0">
              <a:buNone/>
            </a:pPr>
            <a:r>
              <a:rPr lang="ru-RU" sz="11200" dirty="0" smtClean="0"/>
              <a:t>Последовательно </a:t>
            </a:r>
            <a:r>
              <a:rPr lang="ru-RU" sz="11200" dirty="0"/>
              <a:t>соединять пальцы на обеих руках с </a:t>
            </a:r>
            <a:r>
              <a:rPr lang="ru-RU" sz="11200" dirty="0" smtClean="0"/>
              <a:t>большим</a:t>
            </a:r>
          </a:p>
          <a:p>
            <a:pPr marL="0" indent="0">
              <a:buNone/>
            </a:pPr>
            <a:r>
              <a:rPr lang="ru-RU" sz="11200" dirty="0" smtClean="0">
                <a:solidFill>
                  <a:schemeClr val="tx2"/>
                </a:solidFill>
              </a:rPr>
              <a:t>Артиллерист</a:t>
            </a:r>
            <a:r>
              <a:rPr lang="ru-RU" sz="11200" dirty="0">
                <a:solidFill>
                  <a:schemeClr val="tx2"/>
                </a:solidFill>
              </a:rPr>
              <a:t>, пограничник, связист </a:t>
            </a:r>
            <a:r>
              <a:rPr lang="ru-RU" sz="11200" dirty="0" smtClean="0">
                <a:solidFill>
                  <a:schemeClr val="tx2"/>
                </a:solidFill>
              </a:rPr>
              <a:t>-Славные </a:t>
            </a:r>
            <a:r>
              <a:rPr lang="ru-RU" sz="11200" dirty="0">
                <a:solidFill>
                  <a:schemeClr val="tx2"/>
                </a:solidFill>
              </a:rPr>
              <a:t>воины нашей страны,</a:t>
            </a:r>
          </a:p>
          <a:p>
            <a:pPr marL="0" indent="0">
              <a:buNone/>
            </a:pPr>
            <a:r>
              <a:rPr lang="ru-RU" sz="11200" dirty="0" smtClean="0"/>
              <a:t>Последовательно </a:t>
            </a:r>
            <a:r>
              <a:rPr lang="ru-RU" sz="11200" dirty="0"/>
              <a:t>соединять пальцы   обеих рук, начиная  с больших</a:t>
            </a:r>
          </a:p>
          <a:p>
            <a:pPr marL="0" indent="0">
              <a:buNone/>
            </a:pPr>
            <a:r>
              <a:rPr lang="ru-RU" sz="11200" dirty="0" smtClean="0">
                <a:solidFill>
                  <a:schemeClr val="tx2"/>
                </a:solidFill>
              </a:rPr>
              <a:t>Мир </a:t>
            </a:r>
            <a:r>
              <a:rPr lang="ru-RU" sz="11200" dirty="0">
                <a:solidFill>
                  <a:schemeClr val="tx2"/>
                </a:solidFill>
              </a:rPr>
              <a:t>и покой охраняют они.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412770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556792"/>
            <a:ext cx="5723468" cy="396043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Наша Армия родная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 отважна и сильна,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Никому не угрожая,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Охраняет нас она.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Оттого мы любим с детства,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Этот праздник в феврале.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Слава Армии Российской!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Слава миру на земле!</a:t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32511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Продолжаем!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816" y="2119601"/>
            <a:ext cx="1877731" cy="360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0878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Дорисуй форму!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19313"/>
            <a:ext cx="2042966" cy="375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48970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64807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Молодцы!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340768"/>
            <a:ext cx="7776864" cy="4968552"/>
          </a:xfrm>
        </p:spPr>
      </p:pic>
    </p:spTree>
    <p:extLst>
      <p:ext uri="{BB962C8B-B14F-4D97-AF65-F5344CB8AC3E}">
        <p14:creationId xmlns:p14="http://schemas.microsoft.com/office/powerpoint/2010/main" xmlns="" val="407573886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Пользователь\Pictures\военны\профессии\60648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777" y="980727"/>
            <a:ext cx="7198623" cy="487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248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Pictures\военны\профессии\41307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008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351615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Пользователь\Pictures\военны\профессии\238943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49565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Pictures\военны\профессии\706365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768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79568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Пользователь\Pictures\военны\профессии\435170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9" cy="57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794246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ользователь\Pictures\военны\профессии\969442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076961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ользователь\Pictures\военны\профессии\70867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884438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973</TotalTime>
  <Words>110</Words>
  <Application>Microsoft Office PowerPoint</Application>
  <PresentationFormat>Экран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Кнопка</vt:lpstr>
      <vt:lpstr>Муниципальное автономное дошкольное образовательное учреждение детский сад № 476 </vt:lpstr>
      <vt:lpstr>Наша Армия родная И отважна и сильна, Никому не угрожая, Охраняет нас она. Оттого мы любим с детства, Этот праздник в феврале. Слава Армии Российской! Слава миру на земле!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Военно-морской флот</vt:lpstr>
      <vt:lpstr>Бронетанковые войска</vt:lpstr>
      <vt:lpstr>Военно-воздушные силы</vt:lpstr>
      <vt:lpstr>Игра »Покажи  части тела»</vt:lpstr>
      <vt:lpstr>Начинаем рисовать!</vt:lpstr>
      <vt:lpstr>Продолжаем!</vt:lpstr>
      <vt:lpstr>Рисуем дальше!</vt:lpstr>
      <vt:lpstr>Пальчиковая гимнастика</vt:lpstr>
      <vt:lpstr>Продолжаем!</vt:lpstr>
      <vt:lpstr>Дорисуй форму!</vt:lpstr>
      <vt:lpstr>Молодцы!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56</cp:revision>
  <dcterms:created xsi:type="dcterms:W3CDTF">2014-04-08T12:40:12Z</dcterms:created>
  <dcterms:modified xsi:type="dcterms:W3CDTF">2014-04-14T02:13:43Z</dcterms:modified>
</cp:coreProperties>
</file>