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69" r:id="rId5"/>
    <p:sldId id="258" r:id="rId6"/>
    <p:sldId id="268" r:id="rId7"/>
    <p:sldId id="259" r:id="rId8"/>
    <p:sldId id="260" r:id="rId9"/>
    <p:sldId id="262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3FF7FC-4775-47E5-9218-7ECBAF16C8CB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7FBD2A-4047-470C-84F9-291782B606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k-detstvo.narod.ru/nosov_rebus_otvety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Волшебник и добрый друг ребят Николай Николаевич Носов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7" y="1554163"/>
            <a:ext cx="4929265" cy="4525962"/>
          </a:xfrm>
        </p:spPr>
      </p:pic>
    </p:spTree>
    <p:extLst>
      <p:ext uri="{BB962C8B-B14F-4D97-AF65-F5344CB8AC3E}">
        <p14:creationId xmlns:p14="http://schemas.microsoft.com/office/powerpoint/2010/main" val="2586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для ребяток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268413"/>
            <a:ext cx="8820150" cy="4857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Игра «Исправь ошибки в названиях рассказов»</a:t>
            </a:r>
          </a:p>
          <a:p>
            <a:r>
              <a:rPr lang="ru-RU" dirty="0" smtClean="0">
                <a:latin typeface="Comic Sans MS" pitchFamily="66" charset="0"/>
              </a:rPr>
              <a:t>1. «</a:t>
            </a:r>
            <a:r>
              <a:rPr lang="ru-RU" dirty="0" err="1" smtClean="0">
                <a:latin typeface="Comic Sans MS" pitchFamily="66" charset="0"/>
              </a:rPr>
              <a:t>Кашкина</a:t>
            </a:r>
            <a:r>
              <a:rPr lang="ru-RU" dirty="0" smtClean="0">
                <a:latin typeface="Comic Sans MS" pitchFamily="66" charset="0"/>
              </a:rPr>
              <a:t> Маша».</a:t>
            </a:r>
          </a:p>
          <a:p>
            <a:r>
              <a:rPr lang="ru-RU" dirty="0" smtClean="0">
                <a:latin typeface="Comic Sans MS" pitchFamily="66" charset="0"/>
              </a:rPr>
              <a:t>2. «Живая шапочка». </a:t>
            </a:r>
          </a:p>
          <a:p>
            <a:r>
              <a:rPr lang="ru-RU" dirty="0" smtClean="0">
                <a:latin typeface="Comic Sans MS" pitchFamily="66" charset="0"/>
              </a:rPr>
              <a:t>3. «Выдумщики».</a:t>
            </a:r>
          </a:p>
          <a:p>
            <a:r>
              <a:rPr lang="ru-RU" dirty="0" smtClean="0">
                <a:latin typeface="Comic Sans MS" pitchFamily="66" charset="0"/>
              </a:rPr>
              <a:t>4. «Дырка»</a:t>
            </a:r>
          </a:p>
          <a:p>
            <a:r>
              <a:rPr lang="ru-RU" dirty="0" smtClean="0">
                <a:latin typeface="Comic Sans MS" pitchFamily="66" charset="0"/>
              </a:rPr>
              <a:t>5. «Помидорка»   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D:\Backup\d\учеба\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ru-RU" dirty="0" smtClean="0"/>
              <a:t>«Живая шляпа»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7544" y="908720"/>
            <a:ext cx="4186808" cy="496855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3800" dirty="0">
                <a:latin typeface="Comic Sans MS" pitchFamily="66" charset="0"/>
              </a:rPr>
              <a:t>Какой предмет «ожил» в доме Вадика?</a:t>
            </a:r>
          </a:p>
          <a:p>
            <a:r>
              <a:rPr lang="ru-RU" sz="3800" dirty="0" smtClean="0">
                <a:latin typeface="Comic Sans MS" pitchFamily="66" charset="0"/>
              </a:rPr>
              <a:t>- шляпа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зонтик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комод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 smtClean="0">
                <a:latin typeface="Comic Sans MS" pitchFamily="66" charset="0"/>
              </a:rPr>
              <a:t>- </a:t>
            </a:r>
            <a:r>
              <a:rPr lang="en-US" sz="3800" dirty="0" err="1" smtClean="0">
                <a:latin typeface="Comic Sans MS" pitchFamily="66" charset="0"/>
              </a:rPr>
              <a:t>шкаф</a:t>
            </a:r>
            <a:endParaRPr lang="ru-RU" sz="3800" dirty="0" smtClean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Ответ-шляпа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Куда побежали ребята </a:t>
            </a:r>
            <a:r>
              <a:rPr lang="ru-RU" sz="3800" dirty="0" smtClean="0">
                <a:latin typeface="Comic Sans MS" pitchFamily="66" charset="0"/>
              </a:rPr>
              <a:t>прятаться </a:t>
            </a:r>
            <a:r>
              <a:rPr lang="ru-RU" sz="3800" dirty="0">
                <a:latin typeface="Comic Sans MS" pitchFamily="66" charset="0"/>
              </a:rPr>
              <a:t>от шляпы?</a:t>
            </a:r>
          </a:p>
          <a:p>
            <a:r>
              <a:rPr lang="ru-RU" sz="3800" dirty="0">
                <a:latin typeface="Comic Sans MS" pitchFamily="66" charset="0"/>
              </a:rPr>
              <a:t>- во двор</a:t>
            </a:r>
          </a:p>
          <a:p>
            <a:r>
              <a:rPr lang="ru-RU" sz="3800" dirty="0">
                <a:latin typeface="Comic Sans MS" pitchFamily="66" charset="0"/>
              </a:rPr>
              <a:t>- к соседям</a:t>
            </a:r>
          </a:p>
          <a:p>
            <a:r>
              <a:rPr lang="ru-RU" sz="3800" dirty="0">
                <a:latin typeface="Comic Sans MS" pitchFamily="66" charset="0"/>
              </a:rPr>
              <a:t>- в коридор</a:t>
            </a:r>
          </a:p>
          <a:p>
            <a:r>
              <a:rPr lang="en-US" sz="3800" dirty="0" smtClean="0">
                <a:latin typeface="Comic Sans MS" pitchFamily="66" charset="0"/>
              </a:rPr>
              <a:t>- </a:t>
            </a:r>
            <a:r>
              <a:rPr lang="ru-RU" sz="3800" dirty="0" smtClean="0">
                <a:latin typeface="Comic Sans MS" pitchFamily="66" charset="0"/>
              </a:rPr>
              <a:t>на кухню</a:t>
            </a:r>
          </a:p>
          <a:p>
            <a:r>
              <a:rPr lang="ru-RU" sz="3800" dirty="0" smtClean="0">
                <a:latin typeface="Comic Sans MS" pitchFamily="66" charset="0"/>
              </a:rPr>
              <a:t>Ответ- на кухню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Что взял Вадик, чтобы ударить шляпу?</a:t>
            </a:r>
          </a:p>
          <a:p>
            <a:r>
              <a:rPr lang="ru-RU" sz="3800" dirty="0">
                <a:latin typeface="Comic Sans MS" pitchFamily="66" charset="0"/>
              </a:rPr>
              <a:t>- косу</a:t>
            </a:r>
          </a:p>
          <a:p>
            <a:r>
              <a:rPr lang="ru-RU" sz="3800" dirty="0">
                <a:latin typeface="Comic Sans MS" pitchFamily="66" charset="0"/>
              </a:rPr>
              <a:t>- лыжную палку</a:t>
            </a:r>
          </a:p>
          <a:p>
            <a:r>
              <a:rPr lang="ru-RU" sz="3800" dirty="0" smtClean="0">
                <a:latin typeface="Comic Sans MS" pitchFamily="66" charset="0"/>
              </a:rPr>
              <a:t>- кочергу</a:t>
            </a:r>
          </a:p>
          <a:p>
            <a:r>
              <a:rPr lang="ru-RU" sz="3800" dirty="0" smtClean="0">
                <a:latin typeface="Comic Sans MS" pitchFamily="66" charset="0"/>
              </a:rPr>
              <a:t>-ножку </a:t>
            </a:r>
            <a:r>
              <a:rPr lang="ru-RU" sz="3800" dirty="0">
                <a:latin typeface="Comic Sans MS" pitchFamily="66" charset="0"/>
              </a:rPr>
              <a:t>от </a:t>
            </a:r>
            <a:r>
              <a:rPr lang="ru-RU" sz="3800" dirty="0" smtClean="0">
                <a:latin typeface="Comic Sans MS" pitchFamily="66" charset="0"/>
              </a:rPr>
              <a:t>стула</a:t>
            </a:r>
          </a:p>
          <a:p>
            <a:r>
              <a:rPr lang="ru-RU" sz="3800" dirty="0" smtClean="0">
                <a:latin typeface="Comic Sans MS" pitchFamily="66" charset="0"/>
              </a:rPr>
              <a:t>Ответ-кочергу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en-US" sz="3800" dirty="0" err="1">
                <a:latin typeface="Comic Sans MS" pitchFamily="66" charset="0"/>
              </a:rPr>
              <a:t>Кто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оказался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под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шляпой</a:t>
            </a:r>
            <a:r>
              <a:rPr lang="en-US" sz="3800" dirty="0">
                <a:latin typeface="Comic Sans MS" pitchFamily="66" charset="0"/>
              </a:rPr>
              <a:t>?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попугай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щенок</a:t>
            </a:r>
            <a:endParaRPr lang="ru-RU" sz="3800" dirty="0">
              <a:latin typeface="Comic Sans MS" pitchFamily="66" charset="0"/>
            </a:endParaRPr>
          </a:p>
          <a:p>
            <a:r>
              <a:rPr lang="en-US" sz="3800" dirty="0">
                <a:latin typeface="Comic Sans MS" pitchFamily="66" charset="0"/>
              </a:rPr>
              <a:t>- </a:t>
            </a:r>
            <a:r>
              <a:rPr lang="en-US" sz="3800" dirty="0" err="1">
                <a:latin typeface="Comic Sans MS" pitchFamily="66" charset="0"/>
              </a:rPr>
              <a:t>мышь</a:t>
            </a:r>
            <a:endParaRPr lang="ru-RU" sz="3800" dirty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-котенок</a:t>
            </a:r>
          </a:p>
          <a:p>
            <a:r>
              <a:rPr lang="ru-RU" sz="3800" dirty="0" smtClean="0">
                <a:latin typeface="Comic Sans MS" pitchFamily="66" charset="0"/>
              </a:rPr>
              <a:t>Ответ-котенок</a:t>
            </a:r>
            <a:endParaRPr lang="ru-RU" sz="3800" dirty="0">
              <a:latin typeface="Comic Sans MS" pitchFamily="66" charset="0"/>
            </a:endParaRPr>
          </a:p>
          <a:p>
            <a:pPr lvl="0"/>
            <a:r>
              <a:rPr lang="ru-RU" sz="3800" dirty="0">
                <a:latin typeface="Comic Sans MS" pitchFamily="66" charset="0"/>
              </a:rPr>
              <a:t>Как звали зверька, оказавшегося под шляпой?</a:t>
            </a:r>
          </a:p>
          <a:p>
            <a:r>
              <a:rPr lang="ru-RU" sz="3800" dirty="0">
                <a:latin typeface="Comic Sans MS" pitchFamily="66" charset="0"/>
              </a:rPr>
              <a:t>- Рыжик</a:t>
            </a:r>
          </a:p>
          <a:p>
            <a:r>
              <a:rPr lang="ru-RU" sz="3800" dirty="0">
                <a:latin typeface="Comic Sans MS" pitchFamily="66" charset="0"/>
              </a:rPr>
              <a:t>- Снежок</a:t>
            </a:r>
          </a:p>
          <a:p>
            <a:r>
              <a:rPr lang="ru-RU" sz="3800" dirty="0" smtClean="0">
                <a:latin typeface="Comic Sans MS" pitchFamily="66" charset="0"/>
              </a:rPr>
              <a:t>- Васька</a:t>
            </a:r>
            <a:endParaRPr lang="ru-RU" sz="3800" dirty="0">
              <a:latin typeface="Comic Sans MS" pitchFamily="66" charset="0"/>
            </a:endParaRPr>
          </a:p>
          <a:p>
            <a:r>
              <a:rPr lang="ru-RU" sz="3800" dirty="0" smtClean="0">
                <a:latin typeface="Comic Sans MS" pitchFamily="66" charset="0"/>
              </a:rPr>
              <a:t>-Пушок</a:t>
            </a:r>
          </a:p>
          <a:p>
            <a:r>
              <a:rPr lang="ru-RU" sz="3800" dirty="0" smtClean="0">
                <a:latin typeface="Comic Sans MS" pitchFamily="66" charset="0"/>
              </a:rPr>
              <a:t>Ответ-</a:t>
            </a:r>
            <a:r>
              <a:rPr lang="ru-RU" sz="3800" dirty="0">
                <a:latin typeface="Comic Sans MS" pitchFamily="66" charset="0"/>
              </a:rPr>
              <a:t>В</a:t>
            </a:r>
            <a:r>
              <a:rPr lang="ru-RU" sz="3800" dirty="0" smtClean="0">
                <a:latin typeface="Comic Sans MS" pitchFamily="66" charset="0"/>
              </a:rPr>
              <a:t>аська</a:t>
            </a:r>
          </a:p>
          <a:p>
            <a:pPr marL="571500" indent="-571500">
              <a:buFontTx/>
              <a:buChar char="-"/>
            </a:pPr>
            <a:endParaRPr lang="ru-RU" sz="3800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4" y="548680"/>
            <a:ext cx="3167707" cy="4968551"/>
          </a:xfrm>
        </p:spPr>
      </p:pic>
    </p:spTree>
    <p:extLst>
      <p:ext uri="{BB962C8B-B14F-4D97-AF65-F5344CB8AC3E}">
        <p14:creationId xmlns:p14="http://schemas.microsoft.com/office/powerpoint/2010/main" val="11153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Угадайте из какого рассказа этот отрывок?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4680520" cy="4929411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>
                <a:latin typeface="Comic Sans MS" pitchFamily="66" charset="0"/>
              </a:rPr>
              <a:t>1. « - Я один раз купался в море, - говорит Мишутка, - и на меня напала акула. Я её, бац, кулаком, а она меня, цап, за голову - и откусила.</a:t>
            </a:r>
          </a:p>
          <a:p>
            <a:r>
              <a:rPr lang="ru-RU" sz="4800" dirty="0">
                <a:latin typeface="Comic Sans MS" pitchFamily="66" charset="0"/>
              </a:rPr>
              <a:t>- Врёшь!</a:t>
            </a:r>
          </a:p>
          <a:p>
            <a:r>
              <a:rPr lang="ru-RU" sz="4800" dirty="0">
                <a:latin typeface="Comic Sans MS" pitchFamily="66" charset="0"/>
              </a:rPr>
              <a:t>- Нет, правда!</a:t>
            </a:r>
          </a:p>
          <a:p>
            <a:r>
              <a:rPr lang="ru-RU" sz="4800" dirty="0">
                <a:latin typeface="Comic Sans MS" pitchFamily="66" charset="0"/>
              </a:rPr>
              <a:t>- Почему же ты не умер?</a:t>
            </a:r>
          </a:p>
          <a:p>
            <a:r>
              <a:rPr lang="ru-RU" sz="4800" dirty="0">
                <a:latin typeface="Comic Sans MS" pitchFamily="66" charset="0"/>
              </a:rPr>
              <a:t>- А зачем мне умирать? Я выплыл на берег и пошёл домой.</a:t>
            </a:r>
          </a:p>
          <a:p>
            <a:r>
              <a:rPr lang="en-US" sz="4800" dirty="0">
                <a:latin typeface="Comic Sans MS" pitchFamily="66" charset="0"/>
              </a:rPr>
              <a:t>- </a:t>
            </a:r>
            <a:r>
              <a:rPr lang="en-US" sz="4800" dirty="0" err="1">
                <a:latin typeface="Comic Sans MS" pitchFamily="66" charset="0"/>
              </a:rPr>
              <a:t>Без</a:t>
            </a:r>
            <a:r>
              <a:rPr lang="en-US" sz="4800" dirty="0">
                <a:latin typeface="Comic Sans MS" pitchFamily="66" charset="0"/>
              </a:rPr>
              <a:t> </a:t>
            </a:r>
            <a:r>
              <a:rPr lang="en-US" sz="4800" dirty="0" err="1">
                <a:latin typeface="Comic Sans MS" pitchFamily="66" charset="0"/>
              </a:rPr>
              <a:t>головы</a:t>
            </a:r>
            <a:r>
              <a:rPr lang="en-US" sz="4800" dirty="0">
                <a:latin typeface="Comic Sans MS" pitchFamily="66" charset="0"/>
              </a:rPr>
              <a:t>?</a:t>
            </a:r>
            <a:endParaRPr lang="ru-RU" sz="4800" dirty="0">
              <a:latin typeface="Comic Sans MS" pitchFamily="66" charset="0"/>
            </a:endParaRPr>
          </a:p>
          <a:p>
            <a:r>
              <a:rPr lang="en-US" sz="4800" dirty="0">
                <a:latin typeface="Comic Sans MS" pitchFamily="66" charset="0"/>
              </a:rPr>
              <a:t>- </a:t>
            </a:r>
            <a:r>
              <a:rPr lang="en-US" sz="4800" dirty="0" err="1">
                <a:latin typeface="Comic Sans MS" pitchFamily="66" charset="0"/>
              </a:rPr>
              <a:t>Конечно</a:t>
            </a:r>
            <a:r>
              <a:rPr lang="en-US" sz="4800" dirty="0">
                <a:latin typeface="Comic Sans MS" pitchFamily="66" charset="0"/>
              </a:rPr>
              <a:t>, </a:t>
            </a:r>
            <a:r>
              <a:rPr lang="en-US" sz="4800" dirty="0" err="1">
                <a:latin typeface="Comic Sans MS" pitchFamily="66" charset="0"/>
              </a:rPr>
              <a:t>без</a:t>
            </a:r>
            <a:r>
              <a:rPr lang="en-US" sz="4800" dirty="0">
                <a:latin typeface="Comic Sans MS" pitchFamily="66" charset="0"/>
              </a:rPr>
              <a:t> </a:t>
            </a:r>
            <a:r>
              <a:rPr lang="en-US" sz="4800" dirty="0" err="1">
                <a:latin typeface="Comic Sans MS" pitchFamily="66" charset="0"/>
              </a:rPr>
              <a:t>головы</a:t>
            </a:r>
            <a:r>
              <a:rPr lang="en-US" sz="4800" dirty="0">
                <a:latin typeface="Comic Sans MS" pitchFamily="66" charset="0"/>
              </a:rPr>
              <a:t>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b="1" dirty="0">
                <a:latin typeface="Comic Sans MS" pitchFamily="66" charset="0"/>
              </a:rPr>
              <a:t>Ответ: «Фантазёры</a:t>
            </a:r>
            <a:r>
              <a:rPr lang="ru-RU" sz="4800" b="1" dirty="0" smtClean="0">
                <a:latin typeface="Comic Sans MS" pitchFamily="66" charset="0"/>
              </a:rPr>
              <a:t>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dirty="0">
                <a:latin typeface="Comic Sans MS" pitchFamily="66" charset="0"/>
              </a:rPr>
              <a:t>2.«Наконец заплатка была пришита. Она торчала на штанах, словно сушёный</a:t>
            </a:r>
            <a:br>
              <a:rPr lang="ru-RU" sz="4800" dirty="0">
                <a:latin typeface="Comic Sans MS" pitchFamily="66" charset="0"/>
              </a:rPr>
            </a:br>
            <a:r>
              <a:rPr lang="ru-RU" sz="4800" dirty="0">
                <a:latin typeface="Comic Sans MS" pitchFamily="66" charset="0"/>
              </a:rPr>
              <a:t>гриб, а материя вокруг сморщилась так, что одна штанина даже стала короче».</a:t>
            </a:r>
          </a:p>
          <a:p>
            <a:r>
              <a:rPr lang="ru-RU" sz="4800" b="1" dirty="0">
                <a:latin typeface="Comic Sans MS" pitchFamily="66" charset="0"/>
              </a:rPr>
              <a:t>Ответ: «Заплатка</a:t>
            </a:r>
            <a:r>
              <a:rPr lang="ru-RU" sz="4800" b="1" dirty="0" smtClean="0">
                <a:latin typeface="Comic Sans MS" pitchFamily="66" charset="0"/>
              </a:rPr>
              <a:t>»</a:t>
            </a:r>
          </a:p>
          <a:p>
            <a:r>
              <a:rPr lang="ru-RU" sz="4800" dirty="0" smtClean="0">
                <a:latin typeface="Comic Sans MS" pitchFamily="66" charset="0"/>
              </a:rPr>
              <a:t>«</a:t>
            </a:r>
            <a:r>
              <a:rPr lang="ru-RU" sz="4800" dirty="0">
                <a:latin typeface="Comic Sans MS" pitchFamily="66" charset="0"/>
              </a:rPr>
              <a:t>Сидим и ждём, когда каша сварится. Вдруг смотрю: крышка на кастрюле приподнялась, и из-под неё каша лезет.</a:t>
            </a:r>
          </a:p>
          <a:p>
            <a:r>
              <a:rPr lang="ru-RU" sz="4800" dirty="0">
                <a:latin typeface="Comic Sans MS" pitchFamily="66" charset="0"/>
              </a:rPr>
              <a:t>- Мишка, - говорю, - что это? Почему каша лезет?</a:t>
            </a:r>
          </a:p>
          <a:p>
            <a:r>
              <a:rPr lang="ru-RU" sz="4800" dirty="0">
                <a:latin typeface="Comic Sans MS" pitchFamily="66" charset="0"/>
              </a:rPr>
              <a:t>- Куда?</a:t>
            </a:r>
          </a:p>
          <a:p>
            <a:r>
              <a:rPr lang="ru-RU" sz="4800" dirty="0">
                <a:latin typeface="Comic Sans MS" pitchFamily="66" charset="0"/>
              </a:rPr>
              <a:t>- Шут её знает куда! Из кастрюли лезет!</a:t>
            </a:r>
          </a:p>
          <a:p>
            <a:r>
              <a:rPr lang="ru-RU" sz="4800" dirty="0">
                <a:latin typeface="Comic Sans MS" pitchFamily="66" charset="0"/>
              </a:rPr>
              <a:t>Мишка схватил ложку и стал кашу обратно в кастрюлю впихивать, Мял её, мял, а она будто пухнет в кастрюле, так и вываливается наружу».</a:t>
            </a:r>
          </a:p>
          <a:p>
            <a:r>
              <a:rPr lang="ru-RU" sz="4800" b="1" dirty="0">
                <a:latin typeface="Comic Sans MS" pitchFamily="66" charset="0"/>
              </a:rPr>
              <a:t>Ответ: «Мишкина каша</a:t>
            </a:r>
            <a:r>
              <a:rPr lang="ru-RU" sz="4800" b="1" dirty="0" smtClean="0">
                <a:latin typeface="Comic Sans MS" pitchFamily="66" charset="0"/>
              </a:rPr>
              <a:t>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dirty="0">
                <a:latin typeface="Comic Sans MS" pitchFamily="66" charset="0"/>
              </a:rPr>
              <a:t> </a:t>
            </a:r>
            <a:r>
              <a:rPr lang="ru-RU" sz="4800" dirty="0" smtClean="0">
                <a:latin typeface="Comic Sans MS" pitchFamily="66" charset="0"/>
              </a:rPr>
              <a:t>«</a:t>
            </a:r>
            <a:r>
              <a:rPr lang="ru-RU" sz="4800" dirty="0">
                <a:latin typeface="Comic Sans MS" pitchFamily="66" charset="0"/>
              </a:rPr>
              <a:t>Мама недавно подарила Виталику аквариум с рыбкой. Очень хорошая была рыбка, красивая! Серебристый карасик - вот как она называлась. Виталик был рад, что у него есть карасик. Первое время он очень интересовался рыбкой – кормил её, менял воду в аквариуме, а потом привык к ней и иногда забывал её вовремя покормить». </a:t>
            </a:r>
          </a:p>
          <a:p>
            <a:r>
              <a:rPr lang="ru-RU" sz="4800" b="1" dirty="0">
                <a:latin typeface="Comic Sans MS" pitchFamily="66" charset="0"/>
              </a:rPr>
              <a:t>Ответ «Карасик»</a:t>
            </a:r>
            <a:endParaRPr lang="ru-RU" sz="4800" dirty="0">
              <a:latin typeface="Comic Sans MS" pitchFamily="66" charset="0"/>
            </a:endParaRPr>
          </a:p>
          <a:p>
            <a:r>
              <a:rPr lang="ru-RU" sz="4800" dirty="0">
                <a:latin typeface="Comic Sans MS" pitchFamily="66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600400" cy="4248472"/>
          </a:xfrm>
        </p:spPr>
      </p:pic>
    </p:spTree>
    <p:extLst>
      <p:ext uri="{BB962C8B-B14F-4D97-AF65-F5344CB8AC3E}">
        <p14:creationId xmlns:p14="http://schemas.microsoft.com/office/powerpoint/2010/main" val="2451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5391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53916"/>
            <a:ext cx="2167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5E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-807914"/>
            <a:ext cx="248786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www.bk-detstvo.narod.ru/images/nosov_reb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24000"/>
            <a:ext cx="3200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narod.ru/counter.xht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9850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807914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Кроссворд здесь Цветик сочинил,</a:t>
            </a:r>
          </a:p>
          <a:p>
            <a:r>
              <a:rPr lang="ru-RU" dirty="0" smtClean="0"/>
              <a:t>Похожий на цветок,</a:t>
            </a:r>
          </a:p>
          <a:p>
            <a:r>
              <a:rPr lang="ru-RU" dirty="0" smtClean="0"/>
              <a:t>Потом предметы разложил,</a:t>
            </a:r>
          </a:p>
          <a:p>
            <a:r>
              <a:rPr lang="ru-RU" dirty="0" smtClean="0"/>
              <a:t>И каждый в свой кружок. </a:t>
            </a:r>
          </a:p>
          <a:p>
            <a:r>
              <a:rPr lang="ru-RU" dirty="0" smtClean="0"/>
              <a:t>Ты их названия впиши</a:t>
            </a:r>
          </a:p>
          <a:p>
            <a:r>
              <a:rPr lang="ru-RU" dirty="0" smtClean="0"/>
              <a:t>По стрелке часовой.</a:t>
            </a:r>
          </a:p>
          <a:p>
            <a:r>
              <a:rPr lang="ru-RU" dirty="0" smtClean="0"/>
              <a:t>Где слов начало - сам реши,</a:t>
            </a:r>
          </a:p>
          <a:p>
            <a:r>
              <a:rPr lang="ru-RU" dirty="0" smtClean="0"/>
              <a:t>Кроссворд перед тобой:</a:t>
            </a:r>
          </a:p>
          <a:p>
            <a:r>
              <a:rPr lang="ru-RU" dirty="0" smtClean="0"/>
              <a:t>РЕШИ КРОССВОРД И УЗНАЙ ИМЯ ИЗВЕСТНОГО КОРОТЫШКИ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287214"/>
            <a:ext cx="8458200" cy="520700"/>
          </a:xfrm>
        </p:spPr>
        <p:txBody>
          <a:bodyPr/>
          <a:lstStyle/>
          <a:p>
            <a:r>
              <a:rPr lang="ru-RU" dirty="0" smtClean="0"/>
              <a:t>Реши кроссворд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572000" y="807912"/>
            <a:ext cx="4271392" cy="55124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395536" y="807913"/>
            <a:ext cx="3744416" cy="5477471"/>
          </a:xfrm>
        </p:spPr>
        <p:txBody>
          <a:bodyPr>
            <a:normAutofit/>
          </a:bodyPr>
          <a:lstStyle/>
          <a:p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67544" y="105273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Спасибо, ребята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Читайте вместе с родителями больше книг!!!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D:\Backup\d\учеба\3274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577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ackup\d\учеба\3274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20" y="420094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ackup\d\учеба\3274_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84" y="45245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58200" cy="520700"/>
          </a:xfrm>
        </p:spPr>
        <p:txBody>
          <a:bodyPr/>
          <a:lstStyle/>
          <a:p>
            <a:r>
              <a:rPr lang="ru-RU" dirty="0" smtClean="0"/>
              <a:t>Николай Носов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3008313" cy="39974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«Сочинять для детей- наилучшая работа. Она требует очень много знаний(…). Главное- любви к ним. И уважения. Я понял, когда у меня родился сын, что к детям нужно относиться с самым большим и очень теплым </a:t>
            </a:r>
            <a:r>
              <a:rPr lang="ru-RU" sz="2000" smtClean="0">
                <a:latin typeface="Comic Sans MS" pitchFamily="66" charset="0"/>
              </a:rPr>
              <a:t>уважением.»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773978" cy="4750724"/>
          </a:xfrm>
        </p:spPr>
      </p:pic>
    </p:spTree>
    <p:extLst>
      <p:ext uri="{BB962C8B-B14F-4D97-AF65-F5344CB8AC3E}">
        <p14:creationId xmlns:p14="http://schemas.microsoft.com/office/powerpoint/2010/main" val="203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r>
              <a:rPr lang="ru-RU" dirty="0" smtClean="0"/>
              <a:t>Биография Н. Н. </a:t>
            </a:r>
            <a:r>
              <a:rPr lang="ru-RU" dirty="0" err="1" smtClean="0"/>
              <a:t>носова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24744"/>
            <a:ext cx="453650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omic Sans MS"/>
                <a:ea typeface="Calibri"/>
                <a:cs typeface="Times New Roman"/>
              </a:rPr>
              <a:t>Николай носов родился 23 ноября 1908 г. В Киеве, в семье эстрадного </a:t>
            </a:r>
            <a:r>
              <a:rPr lang="ru-RU" dirty="0" smtClean="0">
                <a:latin typeface="Comic Sans MS"/>
                <a:ea typeface="Calibri"/>
                <a:cs typeface="Times New Roman"/>
              </a:rPr>
              <a:t>артиста </a:t>
            </a:r>
            <a:r>
              <a:rPr lang="ru-RU" dirty="0">
                <a:latin typeface="Comic Sans MS"/>
                <a:ea typeface="Calibri"/>
                <a:cs typeface="Times New Roman"/>
              </a:rPr>
              <a:t>. Детство его проходило в небольшом городке Ирпень, где мальчик и начал учиться в гимназии. Он рос разносторонним молодым человеком, увлекался и фотографией, и химией, и шахматами. и музыкой. После окончания Московского института кинематографии работал постановщиком и режиссером </a:t>
            </a:r>
            <a:r>
              <a:rPr lang="ru-RU" dirty="0" err="1">
                <a:latin typeface="Comic Sans MS"/>
                <a:ea typeface="Calibri"/>
                <a:cs typeface="Times New Roman"/>
              </a:rPr>
              <a:t>мультикаплиционных</a:t>
            </a:r>
            <a:r>
              <a:rPr lang="ru-RU" dirty="0">
                <a:latin typeface="Comic Sans MS"/>
                <a:ea typeface="Calibri"/>
                <a:cs typeface="Times New Roman"/>
              </a:rPr>
              <a:t>, научных и учебных фильмов. С 1938 года начинает писать детские рассказы. Николай Носов умер 26 июля 1976 году.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7363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err="1" smtClean="0"/>
              <a:t>Незнайкин</a:t>
            </a:r>
            <a:r>
              <a:rPr lang="ru-RU" dirty="0" smtClean="0"/>
              <a:t> папа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514543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Пред Носовым снимите шляпу,</a:t>
            </a:r>
          </a:p>
          <a:p>
            <a:r>
              <a:rPr lang="ru-RU" dirty="0" smtClean="0">
                <a:latin typeface="Comic Sans MS" pitchFamily="66" charset="0"/>
              </a:rPr>
              <a:t>Ведь это сам </a:t>
            </a:r>
            <a:r>
              <a:rPr lang="ru-RU" dirty="0" err="1" smtClean="0">
                <a:latin typeface="Comic Sans MS" pitchFamily="66" charset="0"/>
              </a:rPr>
              <a:t>Незнайкин</a:t>
            </a:r>
            <a:r>
              <a:rPr lang="ru-RU" dirty="0" smtClean="0">
                <a:latin typeface="Comic Sans MS" pitchFamily="66" charset="0"/>
              </a:rPr>
              <a:t> папа!</a:t>
            </a:r>
          </a:p>
          <a:p>
            <a:r>
              <a:rPr lang="ru-RU" dirty="0" smtClean="0">
                <a:latin typeface="Comic Sans MS" pitchFamily="66" charset="0"/>
              </a:rPr>
              <a:t>И кстати, веселых рассказов немало,</a:t>
            </a:r>
          </a:p>
          <a:p>
            <a:r>
              <a:rPr lang="ru-RU" dirty="0" smtClean="0">
                <a:latin typeface="Comic Sans MS" pitchFamily="66" charset="0"/>
              </a:rPr>
              <a:t>К тому же, еще для ребят написал он!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1755648" cy="2286000"/>
          </a:xfrm>
        </p:spPr>
      </p:pic>
      <p:pic>
        <p:nvPicPr>
          <p:cNvPr id="4098" name="Picture 2" descr="D:\Backup\d\учеба\0_75a16_272cf1b9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61" y="4572000"/>
            <a:ext cx="15910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Backup\d\учеба\1340204038_04859995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371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ackup\d\учеба\cover-big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48" y="2636912"/>
            <a:ext cx="1828800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Backup\d\учеба\f_clip_image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Backup\d\учеба\i_nosov-tema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74901"/>
            <a:ext cx="1800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Backup\d\учеба\cov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3" y="2780928"/>
            <a:ext cx="2622824" cy="39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458200" cy="520700"/>
          </a:xfrm>
        </p:spPr>
        <p:txBody>
          <a:bodyPr/>
          <a:lstStyle/>
          <a:p>
            <a:r>
              <a:rPr lang="ru-RU" dirty="0" smtClean="0"/>
              <a:t>Как начиналось творчество Николая </a:t>
            </a:r>
            <a:r>
              <a:rPr lang="ru-RU" dirty="0"/>
              <a:t>Н</a:t>
            </a:r>
            <a:r>
              <a:rPr lang="ru-RU" dirty="0" smtClean="0"/>
              <a:t>осова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Comic Sans MS" pitchFamily="66" charset="0"/>
              </a:rPr>
              <a:t>Когда у Носова родился сын, он начал сочинять для него сказки и рассказы. Эти рассказы стали невероятно популярны. Они печатались в детских журналах «</a:t>
            </a:r>
            <a:r>
              <a:rPr lang="ru-RU" sz="2000" dirty="0" err="1" smtClean="0">
                <a:latin typeface="Comic Sans MS" pitchFamily="66" charset="0"/>
              </a:rPr>
              <a:t>Мурзилка</a:t>
            </a:r>
            <a:r>
              <a:rPr lang="ru-RU" sz="2000" dirty="0" smtClean="0">
                <a:latin typeface="Comic Sans MS" pitchFamily="66" charset="0"/>
              </a:rPr>
              <a:t>», «Костер», «Затейники»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524250" cy="4762500"/>
          </a:xfrm>
        </p:spPr>
      </p:pic>
    </p:spTree>
    <p:extLst>
      <p:ext uri="{BB962C8B-B14F-4D97-AF65-F5344CB8AC3E}">
        <p14:creationId xmlns:p14="http://schemas.microsoft.com/office/powerpoint/2010/main" val="2588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58200" cy="520700"/>
          </a:xfrm>
        </p:spPr>
        <p:txBody>
          <a:bodyPr/>
          <a:lstStyle/>
          <a:p>
            <a:r>
              <a:rPr lang="ru-RU" dirty="0" err="1" smtClean="0"/>
              <a:t>Незнайкина</a:t>
            </a:r>
            <a:r>
              <a:rPr lang="ru-RU" dirty="0" smtClean="0"/>
              <a:t> история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67544" y="1124744"/>
            <a:ext cx="3754760" cy="500141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/>
              <a:t>Вы слышали когда-нибудь про город из цветов?</a:t>
            </a:r>
            <a:br>
              <a:rPr lang="ru-RU" b="1" dirty="0"/>
            </a:br>
            <a:r>
              <a:rPr lang="ru-RU" b="1" dirty="0"/>
              <a:t>Живут в нём коротышки из сказочных миров.</a:t>
            </a:r>
            <a:br>
              <a:rPr lang="ru-RU" b="1" dirty="0"/>
            </a:br>
            <a:r>
              <a:rPr lang="ru-RU" b="1" dirty="0"/>
              <a:t>Цветочный город шумный - он в сказочной стране.</a:t>
            </a:r>
            <a:br>
              <a:rPr lang="ru-RU" b="1" dirty="0"/>
            </a:br>
            <a:r>
              <a:rPr lang="ru-RU" b="1" dirty="0"/>
              <a:t>В нём чудеса, как птицы, порхают в вышине.</a:t>
            </a:r>
            <a:br>
              <a:rPr lang="ru-RU" b="1" dirty="0"/>
            </a:br>
            <a:r>
              <a:rPr lang="ru-RU" b="1" dirty="0"/>
              <a:t>А я, друзья - Незнайка, вы знаете меня,</a:t>
            </a:r>
            <a:br>
              <a:rPr lang="ru-RU" b="1" dirty="0"/>
            </a:br>
            <a:r>
              <a:rPr lang="ru-RU" b="1" dirty="0"/>
              <a:t>Ведь самый, самый, самый известный - это я</a:t>
            </a:r>
            <a:r>
              <a:rPr lang="ru-RU" b="1" dirty="0" smtClean="0"/>
              <a:t>.</a:t>
            </a:r>
          </a:p>
          <a:p>
            <a:pPr algn="r"/>
            <a:r>
              <a:rPr lang="ru-RU" sz="1600" dirty="0" smtClean="0">
                <a:effectLst/>
                <a:latin typeface="Comic Sans MS" pitchFamily="66" charset="0"/>
              </a:rPr>
              <a:t> Николай Николаевич Носов            подарил нам три произведения о Незнайке и других забавных коротышках: «Приключения Незнайки и его друзей», «Незнайка в Солнечном городе» и «Незнайка на Луне». А несколько лет назад внук Николая Николаевича Игорь Петрович Носов написал новые книги о приключениях Незнайки и его друзей - "Путешествие Незнайки в Каменный город", "Остров Незнайки" и другие.</a:t>
            </a:r>
            <a:br>
              <a:rPr lang="ru-RU" sz="1600" dirty="0" smtClean="0">
                <a:effectLst/>
                <a:latin typeface="Comic Sans MS" pitchFamily="66" charset="0"/>
              </a:rPr>
            </a:br>
            <a:r>
              <a:rPr lang="ru-RU" sz="1600" dirty="0" smtClean="0">
                <a:effectLst/>
                <a:latin typeface="Comic Sans MS" pitchFamily="66" charset="0"/>
              </a:rPr>
              <a:t/>
            </a:r>
            <a:br>
              <a:rPr lang="ru-RU" sz="1600" dirty="0" smtClean="0">
                <a:effectLst/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672408" cy="4752528"/>
          </a:xfrm>
        </p:spPr>
      </p:pic>
    </p:spTree>
    <p:extLst>
      <p:ext uri="{BB962C8B-B14F-4D97-AF65-F5344CB8AC3E}">
        <p14:creationId xmlns:p14="http://schemas.microsoft.com/office/powerpoint/2010/main" val="34325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Повесть «Витя Малеев в школе и дома» называют одной из самых удачных в творчестве Н. Носова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" y="1844824"/>
            <a:ext cx="3564183" cy="44797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312368" cy="4608511"/>
          </a:xfrm>
        </p:spPr>
      </p:pic>
    </p:spTree>
    <p:extLst>
      <p:ext uri="{BB962C8B-B14F-4D97-AF65-F5344CB8AC3E}">
        <p14:creationId xmlns:p14="http://schemas.microsoft.com/office/powerpoint/2010/main" val="20528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58200" cy="520700"/>
          </a:xfrm>
        </p:spPr>
        <p:txBody>
          <a:bodyPr/>
          <a:lstStyle/>
          <a:p>
            <a:r>
              <a:rPr lang="ru-RU" dirty="0" smtClean="0"/>
              <a:t>Вот так «Огурцы»!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3538736" cy="507342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800" dirty="0">
                <a:latin typeface="Comic Sans MS" pitchFamily="66" charset="0"/>
              </a:rPr>
              <a:t>Читаешь рассказ «Огурцы»  и думаешь: «Откуда писатель узнал эту историю?» А оказывается, подобный случай произошел с его племянником. 5 летний мальчик гулял рядом с домом на площадке, где была овощная база. Мальчик увидел за палаткой бочку с огурцами, залез в нее обеими руками, ухватил в каждую по огурцу и довольный пошел к маме. Вот этот эпизод и послужил началом к рассказу «Огурцы»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12800"/>
            <a:ext cx="3672408" cy="5112544"/>
          </a:xfrm>
        </p:spPr>
      </p:pic>
    </p:spTree>
    <p:extLst>
      <p:ext uri="{BB962C8B-B14F-4D97-AF65-F5344CB8AC3E}">
        <p14:creationId xmlns:p14="http://schemas.microsoft.com/office/powerpoint/2010/main" val="32334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22413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Comic Sans MS" pitchFamily="66" charset="0"/>
              </a:rPr>
              <a:t>Книги Носова нравятся детям, потому что в них рассказывается о таких же, как они, непоседах, изобретателях и фантазерах- словом об обычных мальчишках и девчонках.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0055" y="1628800"/>
            <a:ext cx="4191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«Приключения Незнайки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 и его друзей»</a:t>
            </a:r>
          </a:p>
          <a:p>
            <a:pPr marL="0" indent="0">
              <a:buNone/>
            </a:pPr>
            <a:endParaRPr lang="ru-RU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                    «Карасик»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52650"/>
            <a:ext cx="3581400" cy="3619500"/>
          </a:xfrm>
        </p:spPr>
      </p:pic>
      <p:pic>
        <p:nvPicPr>
          <p:cNvPr id="1026" name="Picture 2" descr="D:\Backup\d\учеба\1264164021_01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ackup\d\учеба\_1_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51716"/>
            <a:ext cx="10191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6057632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«Мишкина каша»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754</TotalTime>
  <Words>662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Волшебник и добрый друг ребят Николай Николаевич Носов</vt:lpstr>
      <vt:lpstr>Николай Носов</vt:lpstr>
      <vt:lpstr>Биография Н. Н. носова</vt:lpstr>
      <vt:lpstr>Незнайкин папа</vt:lpstr>
      <vt:lpstr>Как начиналось творчество Николая Носова</vt:lpstr>
      <vt:lpstr>Незнайкина история</vt:lpstr>
      <vt:lpstr>Повесть «Витя Малеев в школе и дома» называют одной из самых удачных в творчестве Н. Носова</vt:lpstr>
      <vt:lpstr>Вот так «Огурцы»!</vt:lpstr>
      <vt:lpstr>Книги Носова нравятся детям, потому что в них рассказывается о таких же, как они, непоседах, изобретателях и фантазерах- словом об обычных мальчишках и девчонках.</vt:lpstr>
      <vt:lpstr>Загадки для ребяток</vt:lpstr>
      <vt:lpstr>«Живая шляпа»</vt:lpstr>
      <vt:lpstr>Угадайте из какого рассказа этот отрывок?</vt:lpstr>
      <vt:lpstr>Реши кроссворд</vt:lpstr>
      <vt:lpstr>Спасибо, ребята за внимание!  Читайте вместе с родителями больше книг!!!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user</dc:creator>
  <cp:lastModifiedBy>user</cp:lastModifiedBy>
  <cp:revision>28</cp:revision>
  <dcterms:created xsi:type="dcterms:W3CDTF">2012-10-07T17:37:14Z</dcterms:created>
  <dcterms:modified xsi:type="dcterms:W3CDTF">2013-04-20T06:52:16Z</dcterms:modified>
</cp:coreProperties>
</file>