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2E9FD1E-31A8-4145-B585-2CF920128314}" type="datetimeFigureOut">
              <a:rPr lang="ru-RU" smtClean="0"/>
              <a:t>27.03.2014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B6A5D83-ABCC-48EE-8E01-E546D626AF9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E9FD1E-31A8-4145-B585-2CF920128314}" type="datetimeFigureOut">
              <a:rPr lang="ru-RU" smtClean="0"/>
              <a:t>27.03.2014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6A5D83-ABCC-48EE-8E01-E546D626AF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2E9FD1E-31A8-4145-B585-2CF920128314}" type="datetimeFigureOut">
              <a:rPr lang="ru-RU" smtClean="0"/>
              <a:t>27.03.2014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B6A5D83-ABCC-48EE-8E01-E546D626AF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E9FD1E-31A8-4145-B585-2CF920128314}" type="datetimeFigureOut">
              <a:rPr lang="ru-RU" smtClean="0"/>
              <a:t>27.03.2014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6A5D83-ABCC-48EE-8E01-E546D626AF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2E9FD1E-31A8-4145-B585-2CF920128314}" type="datetimeFigureOut">
              <a:rPr lang="ru-RU" smtClean="0"/>
              <a:t>27.03.2014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B6A5D83-ABCC-48EE-8E01-E546D626AF9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E9FD1E-31A8-4145-B585-2CF920128314}" type="datetimeFigureOut">
              <a:rPr lang="ru-RU" smtClean="0"/>
              <a:t>27.03.2014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6A5D83-ABCC-48EE-8E01-E546D626AF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E9FD1E-31A8-4145-B585-2CF920128314}" type="datetimeFigureOut">
              <a:rPr lang="ru-RU" smtClean="0"/>
              <a:t>27.03.2014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6A5D83-ABCC-48EE-8E01-E546D626AF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E9FD1E-31A8-4145-B585-2CF920128314}" type="datetimeFigureOut">
              <a:rPr lang="ru-RU" smtClean="0"/>
              <a:t>27.03.2014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6A5D83-ABCC-48EE-8E01-E546D626AF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2E9FD1E-31A8-4145-B585-2CF920128314}" type="datetimeFigureOut">
              <a:rPr lang="ru-RU" smtClean="0"/>
              <a:t>27.03.2014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6A5D83-ABCC-48EE-8E01-E546D626AF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E9FD1E-31A8-4145-B585-2CF920128314}" type="datetimeFigureOut">
              <a:rPr lang="ru-RU" smtClean="0"/>
              <a:t>27.03.2014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6A5D83-ABCC-48EE-8E01-E546D626AF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E9FD1E-31A8-4145-B585-2CF920128314}" type="datetimeFigureOut">
              <a:rPr lang="ru-RU" smtClean="0"/>
              <a:t>27.03.2014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6A5D83-ABCC-48EE-8E01-E546D626AF9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2E9FD1E-31A8-4145-B585-2CF920128314}" type="datetimeFigureOut">
              <a:rPr lang="ru-RU" smtClean="0"/>
              <a:t>27.03.2014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B6A5D83-ABCC-48EE-8E01-E546D626AF9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  матрёшки.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Русская Матрешка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1500175"/>
            <a:ext cx="8215370" cy="50720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Японская матрёшка</a:t>
            </a:r>
            <a:endParaRPr lang="ru-RU" dirty="0"/>
          </a:p>
        </p:txBody>
      </p:sp>
      <p:pic>
        <p:nvPicPr>
          <p:cNvPr id="4" name="Содержимое 3" descr="Японская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1714488"/>
            <a:ext cx="7215238" cy="4714908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Матрёша</a:t>
            </a:r>
            <a:endParaRPr lang="ru-RU" dirty="0"/>
          </a:p>
        </p:txBody>
      </p:sp>
      <p:pic>
        <p:nvPicPr>
          <p:cNvPr id="4" name="Содержимое 3" descr="в сарафане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3109" y="1857364"/>
            <a:ext cx="3643337" cy="45720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семёновская матрёшка</a:t>
            </a:r>
            <a:endParaRPr lang="ru-RU" dirty="0"/>
          </a:p>
        </p:txBody>
      </p:sp>
      <p:pic>
        <p:nvPicPr>
          <p:cNvPr id="4" name="Содержимое 3" descr="Семеновская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0232" y="1609725"/>
            <a:ext cx="3893957" cy="48466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</a:t>
            </a:r>
            <a:r>
              <a:rPr lang="ru-RU" dirty="0" err="1" smtClean="0"/>
              <a:t>загорская</a:t>
            </a:r>
            <a:r>
              <a:rPr lang="ru-RU" dirty="0" smtClean="0"/>
              <a:t>  матрёшка</a:t>
            </a:r>
            <a:endParaRPr lang="ru-RU" dirty="0"/>
          </a:p>
        </p:txBody>
      </p:sp>
      <p:pic>
        <p:nvPicPr>
          <p:cNvPr id="4" name="Содержимое 3" descr="Загорская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5" y="2023268"/>
            <a:ext cx="6176988" cy="4191813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</a:t>
            </a:r>
            <a:r>
              <a:rPr lang="ru-RU" dirty="0" err="1" smtClean="0"/>
              <a:t>полхов</a:t>
            </a:r>
            <a:r>
              <a:rPr lang="en-US" dirty="0" smtClean="0"/>
              <a:t>-</a:t>
            </a:r>
            <a:r>
              <a:rPr lang="ru-RU" dirty="0" err="1" smtClean="0"/>
              <a:t>майдановская</a:t>
            </a:r>
            <a:endParaRPr lang="ru-RU" dirty="0"/>
          </a:p>
        </p:txBody>
      </p:sp>
      <p:pic>
        <p:nvPicPr>
          <p:cNvPr id="4" name="Содержимое 3" descr="Полхов-+Майдановская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1857364"/>
            <a:ext cx="6215092" cy="4500594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семья матрёшек</a:t>
            </a:r>
            <a:endParaRPr lang="ru-RU" dirty="0"/>
          </a:p>
        </p:txBody>
      </p:sp>
      <p:pic>
        <p:nvPicPr>
          <p:cNvPr id="4" name="Содержимое 3" descr="Матршки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992551"/>
            <a:ext cx="7239000" cy="4080986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18</TotalTime>
  <Words>21</Words>
  <Application>Microsoft Office PowerPoint</Application>
  <PresentationFormat>Экран (4:3)</PresentationFormat>
  <Paragraphs>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  матрёшки.</vt:lpstr>
      <vt:lpstr>Слайд 2</vt:lpstr>
      <vt:lpstr>     Японская матрёшка</vt:lpstr>
      <vt:lpstr>                Матрёша</vt:lpstr>
      <vt:lpstr>   семёновская матрёшка</vt:lpstr>
      <vt:lpstr>     загорская  матрёшка</vt:lpstr>
      <vt:lpstr>    полхов-майдановская</vt:lpstr>
      <vt:lpstr>        семья матрёшек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матрёшки.</dc:title>
  <dc:creator>User</dc:creator>
  <cp:lastModifiedBy>User</cp:lastModifiedBy>
  <cp:revision>2</cp:revision>
  <dcterms:created xsi:type="dcterms:W3CDTF">2014-03-27T16:20:32Z</dcterms:created>
  <dcterms:modified xsi:type="dcterms:W3CDTF">2014-03-27T16:38:46Z</dcterms:modified>
</cp:coreProperties>
</file>