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839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1351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535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72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7139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67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634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7046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407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034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76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997075" y="1095856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>
              <a:spcBef>
                <a:spcPts val="0"/>
              </a:spcBef>
              <a:buSzPct val="100000"/>
              <a:defRPr sz="4800" b="1"/>
            </a:lvl1pPr>
            <a:lvl2pPr indent="304800">
              <a:spcBef>
                <a:spcPts val="0"/>
              </a:spcBef>
              <a:buSzPct val="100000"/>
              <a:defRPr sz="4800" b="1"/>
            </a:lvl2pPr>
            <a:lvl3pPr indent="304800">
              <a:spcBef>
                <a:spcPts val="0"/>
              </a:spcBef>
              <a:buSzPct val="100000"/>
              <a:defRPr sz="4800" b="1"/>
            </a:lvl3pPr>
            <a:lvl4pPr indent="304800">
              <a:spcBef>
                <a:spcPts val="0"/>
              </a:spcBef>
              <a:buSzPct val="100000"/>
              <a:defRPr sz="4800" b="1"/>
            </a:lvl4pPr>
            <a:lvl5pPr indent="304800">
              <a:spcBef>
                <a:spcPts val="0"/>
              </a:spcBef>
              <a:buSzPct val="100000"/>
              <a:defRPr sz="4800" b="1"/>
            </a:lvl5pPr>
            <a:lvl6pPr indent="304800">
              <a:spcBef>
                <a:spcPts val="0"/>
              </a:spcBef>
              <a:buSzPct val="100000"/>
              <a:defRPr sz="4800" b="1"/>
            </a:lvl6pPr>
            <a:lvl7pPr indent="304800">
              <a:spcBef>
                <a:spcPts val="0"/>
              </a:spcBef>
              <a:buSzPct val="100000"/>
              <a:defRPr sz="4800" b="1"/>
            </a:lvl7pPr>
            <a:lvl8pPr indent="304800">
              <a:spcBef>
                <a:spcPts val="0"/>
              </a:spcBef>
              <a:buSzPct val="100000"/>
              <a:defRPr sz="4800" b="1"/>
            </a:lvl8pPr>
            <a:lvl9pPr indent="30480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997075" y="2251802"/>
            <a:ext cx="6400799" cy="87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 marL="0" indent="203200"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75" y="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75" y="1916906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400" y="0"/>
                </a:moveTo>
                <a:lnTo>
                  <a:pt x="0" y="0"/>
                </a:lnTo>
                <a:lnTo>
                  <a:pt x="0" y="514"/>
                </a:lnTo>
                <a:lnTo>
                  <a:pt x="2" y="514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175" y="1307306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152400" y="1307306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52400" y="3226593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830" y="0"/>
                </a:moveTo>
                <a:lnTo>
                  <a:pt x="398" y="0"/>
                </a:ln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52400" y="2614612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432" y="0"/>
                </a:moveTo>
                <a:lnTo>
                  <a:pt x="0" y="0"/>
                </a:lnTo>
                <a:lnTo>
                  <a:pt x="398" y="514"/>
                </a:lnTo>
                <a:lnTo>
                  <a:pt x="830" y="514"/>
                </a:lnTo>
                <a:lnTo>
                  <a:pt x="432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984250" y="2614612"/>
            <a:ext cx="1322387" cy="611981"/>
          </a:xfrm>
          <a:custGeom>
            <a:avLst/>
            <a:gdLst/>
            <a:ahLst/>
            <a:cxnLst/>
            <a:rect l="0" t="0" r="0" b="0"/>
            <a:pathLst>
              <a:path w="833" h="514" extrusionOk="0">
                <a:moveTo>
                  <a:pt x="399" y="514"/>
                </a:moveTo>
                <a:lnTo>
                  <a:pt x="833" y="514"/>
                </a:lnTo>
                <a:lnTo>
                  <a:pt x="435" y="0"/>
                </a:lnTo>
                <a:lnTo>
                  <a:pt x="0" y="0"/>
                </a:lnTo>
                <a:lnTo>
                  <a:pt x="399" y="51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984250" y="45339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399" y="0"/>
                </a:moveTo>
                <a:lnTo>
                  <a:pt x="0" y="512"/>
                </a:ln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984250" y="3924300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435" y="0"/>
                </a:moveTo>
                <a:lnTo>
                  <a:pt x="0" y="0"/>
                </a:lnTo>
                <a:lnTo>
                  <a:pt x="399" y="512"/>
                </a:lnTo>
                <a:lnTo>
                  <a:pt x="833" y="512"/>
                </a:lnTo>
                <a:lnTo>
                  <a:pt x="435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1820863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434" y="0"/>
                </a:moveTo>
                <a:lnTo>
                  <a:pt x="0" y="0"/>
                </a:lnTo>
                <a:lnTo>
                  <a:pt x="398" y="512"/>
                </a:lnTo>
                <a:lnTo>
                  <a:pt x="830" y="512"/>
                </a:lnTo>
                <a:lnTo>
                  <a:pt x="434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3175" y="6096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152400" y="1916906"/>
            <a:ext cx="1317625" cy="611981"/>
          </a:xfrm>
          <a:custGeom>
            <a:avLst/>
            <a:gdLst/>
            <a:ahLst/>
            <a:cxnLst/>
            <a:rect l="0" t="0" r="0" b="0"/>
            <a:pathLst>
              <a:path w="830" h="514" extrusionOk="0">
                <a:moveTo>
                  <a:pt x="0" y="514"/>
                </a:moveTo>
                <a:lnTo>
                  <a:pt x="432" y="514"/>
                </a:lnTo>
                <a:lnTo>
                  <a:pt x="830" y="0"/>
                </a:lnTo>
                <a:lnTo>
                  <a:pt x="398" y="0"/>
                </a:lnTo>
                <a:lnTo>
                  <a:pt x="0" y="514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/>
          <p:nvPr/>
        </p:nvSpPr>
        <p:spPr>
          <a:xfrm>
            <a:off x="984250" y="3226593"/>
            <a:ext cx="1322387" cy="609600"/>
          </a:xfrm>
          <a:custGeom>
            <a:avLst/>
            <a:gdLst/>
            <a:ahLst/>
            <a:cxnLst/>
            <a:rect l="0" t="0" r="0" b="0"/>
            <a:pathLst>
              <a:path w="833" h="512" extrusionOk="0">
                <a:moveTo>
                  <a:pt x="0" y="512"/>
                </a:moveTo>
                <a:lnTo>
                  <a:pt x="435" y="512"/>
                </a:lnTo>
                <a:lnTo>
                  <a:pt x="833" y="0"/>
                </a:lnTo>
                <a:lnTo>
                  <a:pt x="399" y="0"/>
                </a:lnTo>
                <a:lnTo>
                  <a:pt x="0" y="512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820863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4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53" name="Shape 5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574800" y="3320653"/>
            <a:ext cx="5486399" cy="51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114300"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69" name="Shape 69"/>
          <p:cNvSpPr/>
          <p:nvPr/>
        </p:nvSpPr>
        <p:spPr>
          <a:xfrm>
            <a:off x="3175" y="2614612"/>
            <a:ext cx="635000" cy="611981"/>
          </a:xfrm>
          <a:custGeom>
            <a:avLst/>
            <a:gdLst/>
            <a:ahLst/>
            <a:cxnLst/>
            <a:rect l="0" t="0" r="0" b="0"/>
            <a:pathLst>
              <a:path w="400" h="514" extrusionOk="0">
                <a:moveTo>
                  <a:pt x="2" y="0"/>
                </a:moveTo>
                <a:lnTo>
                  <a:pt x="0" y="0"/>
                </a:lnTo>
                <a:lnTo>
                  <a:pt x="0" y="514"/>
                </a:lnTo>
                <a:lnTo>
                  <a:pt x="400" y="514"/>
                </a:lnTo>
                <a:lnTo>
                  <a:pt x="2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3175" y="3226593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52400" y="45339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0"/>
                </a:moveTo>
                <a:lnTo>
                  <a:pt x="0" y="512"/>
                </a:lnTo>
                <a:lnTo>
                  <a:pt x="432" y="512"/>
                </a:lnTo>
                <a:lnTo>
                  <a:pt x="830" y="0"/>
                </a:lnTo>
                <a:lnTo>
                  <a:pt x="398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152400" y="3924300"/>
            <a:ext cx="1317625" cy="609600"/>
          </a:xfrm>
          <a:custGeom>
            <a:avLst/>
            <a:gdLst/>
            <a:ahLst/>
            <a:cxnLst/>
            <a:rect l="0" t="0" r="0" b="0"/>
            <a:pathLst>
              <a:path w="830" h="512" extrusionOk="0">
                <a:moveTo>
                  <a:pt x="398" y="512"/>
                </a:moveTo>
                <a:lnTo>
                  <a:pt x="830" y="512"/>
                </a:lnTo>
                <a:lnTo>
                  <a:pt x="432" y="0"/>
                </a:lnTo>
                <a:lnTo>
                  <a:pt x="0" y="0"/>
                </a:lnTo>
                <a:lnTo>
                  <a:pt x="398" y="51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7415211" y="0"/>
            <a:ext cx="1555750" cy="612226"/>
          </a:xfrm>
          <a:custGeom>
            <a:avLst/>
            <a:gdLst/>
            <a:ahLst/>
            <a:cxnLst/>
            <a:rect l="0" t="0" r="0" b="0"/>
            <a:pathLst>
              <a:path w="980" h="607" extrusionOk="0">
                <a:moveTo>
                  <a:pt x="510" y="607"/>
                </a:moveTo>
                <a:lnTo>
                  <a:pt x="980" y="0"/>
                </a:lnTo>
                <a:lnTo>
                  <a:pt x="470" y="0"/>
                </a:lnTo>
                <a:lnTo>
                  <a:pt x="0" y="607"/>
                </a:lnTo>
                <a:lnTo>
                  <a:pt x="510" y="607"/>
                </a:lnTo>
                <a:lnTo>
                  <a:pt x="510" y="607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8397875" y="1310183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8397875" y="1920392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0" y="0"/>
                </a:moveTo>
                <a:lnTo>
                  <a:pt x="470" y="605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7415211" y="612225"/>
            <a:ext cx="1555750" cy="610209"/>
          </a:xfrm>
          <a:custGeom>
            <a:avLst/>
            <a:gdLst/>
            <a:ahLst/>
            <a:cxnLst/>
            <a:rect l="0" t="0" r="0" b="0"/>
            <a:pathLst>
              <a:path w="980" h="605" extrusionOk="0">
                <a:moveTo>
                  <a:pt x="510" y="0"/>
                </a:moveTo>
                <a:lnTo>
                  <a:pt x="980" y="605"/>
                </a:lnTo>
                <a:lnTo>
                  <a:pt x="470" y="605"/>
                </a:lnTo>
                <a:lnTo>
                  <a:pt x="0" y="0"/>
                </a:lnTo>
                <a:lnTo>
                  <a:pt x="510" y="0"/>
                </a:lnTo>
                <a:lnTo>
                  <a:pt x="510" y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39700"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 marL="742950" indent="-107950"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 marL="16002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 marL="20574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 marL="25146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 marL="29718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 marL="34290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 marL="3886200" indent="-101600"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0"/>
            <a:ext cx="3135299" cy="514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3175" y="45339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0"/>
                </a:moveTo>
                <a:lnTo>
                  <a:pt x="0" y="0"/>
                </a:lnTo>
                <a:lnTo>
                  <a:pt x="0" y="512"/>
                </a:lnTo>
                <a:lnTo>
                  <a:pt x="2" y="512"/>
                </a:lnTo>
                <a:lnTo>
                  <a:pt x="40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3175" y="3924300"/>
            <a:ext cx="635000" cy="609600"/>
          </a:xfrm>
          <a:custGeom>
            <a:avLst/>
            <a:gdLst/>
            <a:ahLst/>
            <a:cxnLst/>
            <a:rect l="0" t="0" r="0" b="0"/>
            <a:pathLst>
              <a:path w="400" h="512" extrusionOk="0">
                <a:moveTo>
                  <a:pt x="400" y="512"/>
                </a:moveTo>
                <a:lnTo>
                  <a:pt x="2" y="0"/>
                </a:lnTo>
                <a:lnTo>
                  <a:pt x="0" y="0"/>
                </a:lnTo>
                <a:lnTo>
                  <a:pt x="0" y="512"/>
                </a:lnTo>
                <a:lnTo>
                  <a:pt x="400" y="51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397875" y="2017"/>
            <a:ext cx="746125" cy="610209"/>
          </a:xfrm>
          <a:custGeom>
            <a:avLst/>
            <a:gdLst/>
            <a:ahLst/>
            <a:cxnLst/>
            <a:rect l="0" t="0" r="0" b="0"/>
            <a:pathLst>
              <a:path w="470" h="605" extrusionOk="0">
                <a:moveTo>
                  <a:pt x="470" y="0"/>
                </a:moveTo>
                <a:lnTo>
                  <a:pt x="0" y="605"/>
                </a:lnTo>
                <a:lnTo>
                  <a:pt x="470" y="605"/>
                </a:lnTo>
                <a:lnTo>
                  <a:pt x="470" y="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8397875" y="612225"/>
            <a:ext cx="746125" cy="607183"/>
          </a:xfrm>
          <a:custGeom>
            <a:avLst/>
            <a:gdLst/>
            <a:ahLst/>
            <a:cxnLst/>
            <a:rect l="0" t="0" r="0" b="0"/>
            <a:pathLst>
              <a:path w="470" h="602" extrusionOk="0">
                <a:moveTo>
                  <a:pt x="0" y="0"/>
                </a:moveTo>
                <a:lnTo>
                  <a:pt x="470" y="602"/>
                </a:lnTo>
                <a:lnTo>
                  <a:pt x="47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2402448" y="2137627"/>
            <a:ext cx="6400799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 dirty="0"/>
              <a:t>Природа и мы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476275" y="2267806"/>
            <a:ext cx="8191447" cy="607892"/>
          </a:xfrm>
          <a:custGeom>
            <a:avLst/>
            <a:gdLst/>
            <a:ahLst/>
            <a:cxnLst/>
            <a:rect l="0" t="0" r="0" b="0"/>
            <a:pathLst>
              <a:path w="10039" h="745" extrusionOk="0">
                <a:moveTo>
                  <a:pt x="9804" y="274"/>
                </a:moveTo>
                <a:cubicBezTo>
                  <a:pt x="9848" y="274"/>
                  <a:pt x="9885" y="291"/>
                  <a:pt x="9913" y="325"/>
                </a:cubicBezTo>
                <a:cubicBezTo>
                  <a:pt x="9931" y="347"/>
                  <a:pt x="9942" y="380"/>
                  <a:pt x="9946" y="423"/>
                </a:cubicBezTo>
                <a:lnTo>
                  <a:pt x="9656" y="423"/>
                </a:lnTo>
                <a:cubicBezTo>
                  <a:pt x="9659" y="378"/>
                  <a:pt x="9674" y="342"/>
                  <a:pt x="9702" y="315"/>
                </a:cubicBezTo>
                <a:cubicBezTo>
                  <a:pt x="9729" y="288"/>
                  <a:pt x="9763" y="274"/>
                  <a:pt x="9804" y="274"/>
                </a:cubicBezTo>
                <a:close/>
                <a:moveTo>
                  <a:pt x="5778" y="287"/>
                </a:moveTo>
                <a:cubicBezTo>
                  <a:pt x="5825" y="287"/>
                  <a:pt x="5858" y="292"/>
                  <a:pt x="5878" y="303"/>
                </a:cubicBezTo>
                <a:cubicBezTo>
                  <a:pt x="5897" y="313"/>
                  <a:pt x="5907" y="333"/>
                  <a:pt x="5907" y="360"/>
                </a:cubicBezTo>
                <a:cubicBezTo>
                  <a:pt x="5907" y="376"/>
                  <a:pt x="5901" y="391"/>
                  <a:pt x="5890" y="403"/>
                </a:cubicBezTo>
                <a:cubicBezTo>
                  <a:pt x="5879" y="414"/>
                  <a:pt x="5867" y="422"/>
                  <a:pt x="5853" y="426"/>
                </a:cubicBezTo>
                <a:cubicBezTo>
                  <a:pt x="5839" y="430"/>
                  <a:pt x="5813" y="432"/>
                  <a:pt x="5775" y="432"/>
                </a:cubicBezTo>
                <a:lnTo>
                  <a:pt x="5682" y="432"/>
                </a:lnTo>
                <a:lnTo>
                  <a:pt x="5682" y="287"/>
                </a:lnTo>
                <a:close/>
                <a:moveTo>
                  <a:pt x="5788" y="504"/>
                </a:moveTo>
                <a:cubicBezTo>
                  <a:pt x="5826" y="504"/>
                  <a:pt x="5854" y="506"/>
                  <a:pt x="5871" y="510"/>
                </a:cubicBezTo>
                <a:cubicBezTo>
                  <a:pt x="5888" y="514"/>
                  <a:pt x="5902" y="523"/>
                  <a:pt x="5913" y="537"/>
                </a:cubicBezTo>
                <a:cubicBezTo>
                  <a:pt x="5924" y="551"/>
                  <a:pt x="5929" y="566"/>
                  <a:pt x="5929" y="583"/>
                </a:cubicBezTo>
                <a:cubicBezTo>
                  <a:pt x="5928" y="611"/>
                  <a:pt x="5918" y="631"/>
                  <a:pt x="5900" y="643"/>
                </a:cubicBezTo>
                <a:cubicBezTo>
                  <a:pt x="5881" y="654"/>
                  <a:pt x="5847" y="660"/>
                  <a:pt x="5797" y="660"/>
                </a:cubicBezTo>
                <a:lnTo>
                  <a:pt x="5682" y="660"/>
                </a:lnTo>
                <a:lnTo>
                  <a:pt x="5682" y="504"/>
                </a:lnTo>
                <a:close/>
                <a:moveTo>
                  <a:pt x="3677" y="275"/>
                </a:moveTo>
                <a:cubicBezTo>
                  <a:pt x="3721" y="275"/>
                  <a:pt x="3757" y="291"/>
                  <a:pt x="3786" y="325"/>
                </a:cubicBezTo>
                <a:cubicBezTo>
                  <a:pt x="3815" y="358"/>
                  <a:pt x="3830" y="406"/>
                  <a:pt x="3830" y="470"/>
                </a:cubicBezTo>
                <a:cubicBezTo>
                  <a:pt x="3830" y="538"/>
                  <a:pt x="3815" y="589"/>
                  <a:pt x="3786" y="622"/>
                </a:cubicBezTo>
                <a:cubicBezTo>
                  <a:pt x="3757" y="655"/>
                  <a:pt x="3721" y="672"/>
                  <a:pt x="3677" y="672"/>
                </a:cubicBezTo>
                <a:cubicBezTo>
                  <a:pt x="3633" y="672"/>
                  <a:pt x="3597" y="655"/>
                  <a:pt x="3568" y="622"/>
                </a:cubicBezTo>
                <a:cubicBezTo>
                  <a:pt x="3539" y="589"/>
                  <a:pt x="3524" y="540"/>
                  <a:pt x="3524" y="473"/>
                </a:cubicBezTo>
                <a:cubicBezTo>
                  <a:pt x="3524" y="407"/>
                  <a:pt x="3539" y="357"/>
                  <a:pt x="3568" y="324"/>
                </a:cubicBezTo>
                <a:cubicBezTo>
                  <a:pt x="3597" y="291"/>
                  <a:pt x="3633" y="275"/>
                  <a:pt x="3677" y="275"/>
                </a:cubicBezTo>
                <a:close/>
                <a:moveTo>
                  <a:pt x="3123" y="287"/>
                </a:moveTo>
                <a:cubicBezTo>
                  <a:pt x="3170" y="287"/>
                  <a:pt x="3206" y="304"/>
                  <a:pt x="3231" y="338"/>
                </a:cubicBezTo>
                <a:cubicBezTo>
                  <a:pt x="3257" y="373"/>
                  <a:pt x="3270" y="417"/>
                  <a:pt x="3270" y="471"/>
                </a:cubicBezTo>
                <a:cubicBezTo>
                  <a:pt x="3270" y="532"/>
                  <a:pt x="3256" y="581"/>
                  <a:pt x="3229" y="618"/>
                </a:cubicBezTo>
                <a:cubicBezTo>
                  <a:pt x="3202" y="655"/>
                  <a:pt x="3166" y="673"/>
                  <a:pt x="3123" y="673"/>
                </a:cubicBezTo>
                <a:cubicBezTo>
                  <a:pt x="3080" y="673"/>
                  <a:pt x="3044" y="657"/>
                  <a:pt x="3015" y="625"/>
                </a:cubicBezTo>
                <a:cubicBezTo>
                  <a:pt x="2986" y="594"/>
                  <a:pt x="2971" y="548"/>
                  <a:pt x="2971" y="487"/>
                </a:cubicBezTo>
                <a:cubicBezTo>
                  <a:pt x="2971" y="426"/>
                  <a:pt x="2984" y="378"/>
                  <a:pt x="3011" y="341"/>
                </a:cubicBezTo>
                <a:cubicBezTo>
                  <a:pt x="3037" y="305"/>
                  <a:pt x="3075" y="287"/>
                  <a:pt x="3123" y="287"/>
                </a:cubicBezTo>
                <a:close/>
                <a:moveTo>
                  <a:pt x="1610" y="472"/>
                </a:moveTo>
                <a:lnTo>
                  <a:pt x="1610" y="504"/>
                </a:lnTo>
                <a:cubicBezTo>
                  <a:pt x="1610" y="543"/>
                  <a:pt x="1606" y="572"/>
                  <a:pt x="1596" y="592"/>
                </a:cubicBezTo>
                <a:cubicBezTo>
                  <a:pt x="1584" y="618"/>
                  <a:pt x="1564" y="638"/>
                  <a:pt x="1538" y="653"/>
                </a:cubicBezTo>
                <a:cubicBezTo>
                  <a:pt x="1512" y="668"/>
                  <a:pt x="1482" y="675"/>
                  <a:pt x="1448" y="675"/>
                </a:cubicBezTo>
                <a:cubicBezTo>
                  <a:pt x="1414" y="675"/>
                  <a:pt x="1388" y="667"/>
                  <a:pt x="1370" y="652"/>
                </a:cubicBezTo>
                <a:cubicBezTo>
                  <a:pt x="1352" y="636"/>
                  <a:pt x="1343" y="617"/>
                  <a:pt x="1343" y="593"/>
                </a:cubicBezTo>
                <a:cubicBezTo>
                  <a:pt x="1343" y="578"/>
                  <a:pt x="1347" y="564"/>
                  <a:pt x="1355" y="552"/>
                </a:cubicBezTo>
                <a:cubicBezTo>
                  <a:pt x="1364" y="539"/>
                  <a:pt x="1375" y="529"/>
                  <a:pt x="1390" y="523"/>
                </a:cubicBezTo>
                <a:cubicBezTo>
                  <a:pt x="1405" y="516"/>
                  <a:pt x="1431" y="511"/>
                  <a:pt x="1467" y="505"/>
                </a:cubicBezTo>
                <a:cubicBezTo>
                  <a:pt x="1531" y="496"/>
                  <a:pt x="1578" y="485"/>
                  <a:pt x="1610" y="472"/>
                </a:cubicBezTo>
                <a:close/>
                <a:moveTo>
                  <a:pt x="5090" y="472"/>
                </a:moveTo>
                <a:lnTo>
                  <a:pt x="5090" y="504"/>
                </a:lnTo>
                <a:cubicBezTo>
                  <a:pt x="5090" y="543"/>
                  <a:pt x="5086" y="572"/>
                  <a:pt x="5076" y="592"/>
                </a:cubicBezTo>
                <a:cubicBezTo>
                  <a:pt x="5064" y="618"/>
                  <a:pt x="5044" y="638"/>
                  <a:pt x="5018" y="653"/>
                </a:cubicBezTo>
                <a:cubicBezTo>
                  <a:pt x="4992" y="668"/>
                  <a:pt x="4962" y="675"/>
                  <a:pt x="4928" y="675"/>
                </a:cubicBezTo>
                <a:cubicBezTo>
                  <a:pt x="4894" y="675"/>
                  <a:pt x="4868" y="667"/>
                  <a:pt x="4850" y="652"/>
                </a:cubicBezTo>
                <a:cubicBezTo>
                  <a:pt x="4832" y="636"/>
                  <a:pt x="4823" y="617"/>
                  <a:pt x="4823" y="593"/>
                </a:cubicBezTo>
                <a:cubicBezTo>
                  <a:pt x="4823" y="578"/>
                  <a:pt x="4827" y="564"/>
                  <a:pt x="4835" y="552"/>
                </a:cubicBezTo>
                <a:cubicBezTo>
                  <a:pt x="4844" y="539"/>
                  <a:pt x="4855" y="529"/>
                  <a:pt x="4870" y="523"/>
                </a:cubicBezTo>
                <a:cubicBezTo>
                  <a:pt x="4885" y="516"/>
                  <a:pt x="4911" y="511"/>
                  <a:pt x="4947" y="505"/>
                </a:cubicBezTo>
                <a:cubicBezTo>
                  <a:pt x="5011" y="496"/>
                  <a:pt x="5058" y="485"/>
                  <a:pt x="5090" y="472"/>
                </a:cubicBezTo>
                <a:close/>
                <a:moveTo>
                  <a:pt x="8254" y="472"/>
                </a:moveTo>
                <a:lnTo>
                  <a:pt x="8254" y="504"/>
                </a:lnTo>
                <a:cubicBezTo>
                  <a:pt x="8254" y="543"/>
                  <a:pt x="8249" y="572"/>
                  <a:pt x="8240" y="592"/>
                </a:cubicBezTo>
                <a:cubicBezTo>
                  <a:pt x="8227" y="618"/>
                  <a:pt x="8208" y="638"/>
                  <a:pt x="8182" y="653"/>
                </a:cubicBezTo>
                <a:cubicBezTo>
                  <a:pt x="8155" y="668"/>
                  <a:pt x="8125" y="675"/>
                  <a:pt x="8091" y="675"/>
                </a:cubicBezTo>
                <a:cubicBezTo>
                  <a:pt x="8057" y="675"/>
                  <a:pt x="8031" y="667"/>
                  <a:pt x="8013" y="652"/>
                </a:cubicBezTo>
                <a:cubicBezTo>
                  <a:pt x="7996" y="636"/>
                  <a:pt x="7987" y="617"/>
                  <a:pt x="7987" y="593"/>
                </a:cubicBezTo>
                <a:cubicBezTo>
                  <a:pt x="7987" y="578"/>
                  <a:pt x="7991" y="564"/>
                  <a:pt x="7999" y="552"/>
                </a:cubicBezTo>
                <a:cubicBezTo>
                  <a:pt x="8007" y="539"/>
                  <a:pt x="8019" y="529"/>
                  <a:pt x="8034" y="523"/>
                </a:cubicBezTo>
                <a:cubicBezTo>
                  <a:pt x="8049" y="516"/>
                  <a:pt x="8074" y="511"/>
                  <a:pt x="8110" y="505"/>
                </a:cubicBezTo>
                <a:cubicBezTo>
                  <a:pt x="8174" y="496"/>
                  <a:pt x="8222" y="485"/>
                  <a:pt x="8254" y="472"/>
                </a:cubicBezTo>
                <a:close/>
                <a:moveTo>
                  <a:pt x="738" y="214"/>
                </a:moveTo>
                <a:lnTo>
                  <a:pt x="738" y="732"/>
                </a:lnTo>
                <a:lnTo>
                  <a:pt x="826" y="732"/>
                </a:lnTo>
                <a:lnTo>
                  <a:pt x="826" y="287"/>
                </a:lnTo>
                <a:lnTo>
                  <a:pt x="1060" y="287"/>
                </a:lnTo>
                <a:lnTo>
                  <a:pt x="1060" y="732"/>
                </a:lnTo>
                <a:lnTo>
                  <a:pt x="1147" y="732"/>
                </a:lnTo>
                <a:lnTo>
                  <a:pt x="1147" y="214"/>
                </a:lnTo>
                <a:close/>
                <a:moveTo>
                  <a:pt x="2335" y="214"/>
                </a:moveTo>
                <a:lnTo>
                  <a:pt x="2335" y="732"/>
                </a:lnTo>
                <a:lnTo>
                  <a:pt x="2430" y="732"/>
                </a:lnTo>
                <a:lnTo>
                  <a:pt x="2674" y="339"/>
                </a:lnTo>
                <a:lnTo>
                  <a:pt x="2674" y="732"/>
                </a:lnTo>
                <a:lnTo>
                  <a:pt x="2762" y="732"/>
                </a:lnTo>
                <a:lnTo>
                  <a:pt x="2762" y="214"/>
                </a:lnTo>
                <a:lnTo>
                  <a:pt x="2667" y="214"/>
                </a:lnTo>
                <a:lnTo>
                  <a:pt x="2423" y="609"/>
                </a:lnTo>
                <a:lnTo>
                  <a:pt x="2423" y="214"/>
                </a:lnTo>
                <a:close/>
                <a:moveTo>
                  <a:pt x="5594" y="214"/>
                </a:moveTo>
                <a:lnTo>
                  <a:pt x="5594" y="732"/>
                </a:lnTo>
                <a:lnTo>
                  <a:pt x="5828" y="732"/>
                </a:lnTo>
                <a:cubicBezTo>
                  <a:pt x="5888" y="732"/>
                  <a:pt x="5935" y="721"/>
                  <a:pt x="5967" y="697"/>
                </a:cubicBezTo>
                <a:cubicBezTo>
                  <a:pt x="5999" y="673"/>
                  <a:pt x="6016" y="637"/>
                  <a:pt x="6020" y="587"/>
                </a:cubicBezTo>
                <a:cubicBezTo>
                  <a:pt x="6020" y="557"/>
                  <a:pt x="6011" y="530"/>
                  <a:pt x="5995" y="508"/>
                </a:cubicBezTo>
                <a:cubicBezTo>
                  <a:pt x="5979" y="486"/>
                  <a:pt x="5959" y="471"/>
                  <a:pt x="5935" y="462"/>
                </a:cubicBezTo>
                <a:cubicBezTo>
                  <a:pt x="5955" y="450"/>
                  <a:pt x="5970" y="435"/>
                  <a:pt x="5981" y="416"/>
                </a:cubicBezTo>
                <a:cubicBezTo>
                  <a:pt x="5991" y="398"/>
                  <a:pt x="5996" y="376"/>
                  <a:pt x="5996" y="352"/>
                </a:cubicBezTo>
                <a:cubicBezTo>
                  <a:pt x="5996" y="321"/>
                  <a:pt x="5987" y="294"/>
                  <a:pt x="5970" y="272"/>
                </a:cubicBezTo>
                <a:cubicBezTo>
                  <a:pt x="5953" y="250"/>
                  <a:pt x="5932" y="235"/>
                  <a:pt x="5907" y="226"/>
                </a:cubicBezTo>
                <a:cubicBezTo>
                  <a:pt x="5883" y="218"/>
                  <a:pt x="5846" y="214"/>
                  <a:pt x="5796" y="214"/>
                </a:cubicBezTo>
                <a:close/>
                <a:moveTo>
                  <a:pt x="6125" y="214"/>
                </a:moveTo>
                <a:lnTo>
                  <a:pt x="6125" y="732"/>
                </a:lnTo>
                <a:lnTo>
                  <a:pt x="6213" y="732"/>
                </a:lnTo>
                <a:lnTo>
                  <a:pt x="6213" y="502"/>
                </a:lnTo>
                <a:lnTo>
                  <a:pt x="6457" y="502"/>
                </a:lnTo>
                <a:lnTo>
                  <a:pt x="6457" y="732"/>
                </a:lnTo>
                <a:lnTo>
                  <a:pt x="6544" y="732"/>
                </a:lnTo>
                <a:lnTo>
                  <a:pt x="6544" y="214"/>
                </a:lnTo>
                <a:lnTo>
                  <a:pt x="6457" y="214"/>
                </a:lnTo>
                <a:lnTo>
                  <a:pt x="6457" y="430"/>
                </a:lnTo>
                <a:lnTo>
                  <a:pt x="6213" y="430"/>
                </a:lnTo>
                <a:lnTo>
                  <a:pt x="6213" y="214"/>
                </a:lnTo>
                <a:close/>
                <a:moveTo>
                  <a:pt x="6677" y="214"/>
                </a:moveTo>
                <a:lnTo>
                  <a:pt x="6677" y="732"/>
                </a:lnTo>
                <a:lnTo>
                  <a:pt x="6771" y="732"/>
                </a:lnTo>
                <a:lnTo>
                  <a:pt x="7015" y="339"/>
                </a:lnTo>
                <a:lnTo>
                  <a:pt x="7015" y="732"/>
                </a:lnTo>
                <a:lnTo>
                  <a:pt x="7103" y="732"/>
                </a:lnTo>
                <a:lnTo>
                  <a:pt x="7103" y="214"/>
                </a:lnTo>
                <a:lnTo>
                  <a:pt x="7008" y="214"/>
                </a:lnTo>
                <a:lnTo>
                  <a:pt x="6765" y="609"/>
                </a:lnTo>
                <a:lnTo>
                  <a:pt x="6765" y="214"/>
                </a:lnTo>
                <a:close/>
                <a:moveTo>
                  <a:pt x="7238" y="214"/>
                </a:moveTo>
                <a:lnTo>
                  <a:pt x="7238" y="732"/>
                </a:lnTo>
                <a:lnTo>
                  <a:pt x="7324" y="732"/>
                </a:lnTo>
                <a:lnTo>
                  <a:pt x="7324" y="295"/>
                </a:lnTo>
                <a:lnTo>
                  <a:pt x="7469" y="732"/>
                </a:lnTo>
                <a:lnTo>
                  <a:pt x="7547" y="732"/>
                </a:lnTo>
                <a:lnTo>
                  <a:pt x="7701" y="315"/>
                </a:lnTo>
                <a:lnTo>
                  <a:pt x="7701" y="732"/>
                </a:lnTo>
                <a:lnTo>
                  <a:pt x="7789" y="732"/>
                </a:lnTo>
                <a:lnTo>
                  <a:pt x="7789" y="214"/>
                </a:lnTo>
                <a:lnTo>
                  <a:pt x="7662" y="214"/>
                </a:lnTo>
                <a:lnTo>
                  <a:pt x="7511" y="629"/>
                </a:lnTo>
                <a:lnTo>
                  <a:pt x="7375" y="214"/>
                </a:lnTo>
                <a:close/>
                <a:moveTo>
                  <a:pt x="8479" y="214"/>
                </a:moveTo>
                <a:lnTo>
                  <a:pt x="8479" y="732"/>
                </a:lnTo>
                <a:lnTo>
                  <a:pt x="8567" y="732"/>
                </a:lnTo>
                <a:lnTo>
                  <a:pt x="8567" y="502"/>
                </a:lnTo>
                <a:lnTo>
                  <a:pt x="8811" y="502"/>
                </a:lnTo>
                <a:lnTo>
                  <a:pt x="8811" y="732"/>
                </a:lnTo>
                <a:lnTo>
                  <a:pt x="8899" y="732"/>
                </a:lnTo>
                <a:lnTo>
                  <a:pt x="8899" y="214"/>
                </a:lnTo>
                <a:lnTo>
                  <a:pt x="8811" y="214"/>
                </a:lnTo>
                <a:lnTo>
                  <a:pt x="8811" y="430"/>
                </a:lnTo>
                <a:lnTo>
                  <a:pt x="8567" y="430"/>
                </a:lnTo>
                <a:lnTo>
                  <a:pt x="8567" y="214"/>
                </a:lnTo>
                <a:close/>
                <a:moveTo>
                  <a:pt x="9031" y="214"/>
                </a:moveTo>
                <a:lnTo>
                  <a:pt x="9031" y="732"/>
                </a:lnTo>
                <a:lnTo>
                  <a:pt x="9126" y="732"/>
                </a:lnTo>
                <a:lnTo>
                  <a:pt x="9370" y="339"/>
                </a:lnTo>
                <a:lnTo>
                  <a:pt x="9370" y="732"/>
                </a:lnTo>
                <a:lnTo>
                  <a:pt x="9458" y="732"/>
                </a:lnTo>
                <a:lnTo>
                  <a:pt x="9458" y="214"/>
                </a:lnTo>
                <a:lnTo>
                  <a:pt x="9363" y="214"/>
                </a:lnTo>
                <a:lnTo>
                  <a:pt x="9119" y="609"/>
                </a:lnTo>
                <a:lnTo>
                  <a:pt x="9119" y="214"/>
                </a:lnTo>
                <a:close/>
                <a:moveTo>
                  <a:pt x="1499" y="202"/>
                </a:moveTo>
                <a:cubicBezTo>
                  <a:pt x="1454" y="202"/>
                  <a:pt x="1415" y="208"/>
                  <a:pt x="1381" y="221"/>
                </a:cubicBezTo>
                <a:cubicBezTo>
                  <a:pt x="1347" y="233"/>
                  <a:pt x="1321" y="250"/>
                  <a:pt x="1303" y="273"/>
                </a:cubicBezTo>
                <a:cubicBezTo>
                  <a:pt x="1285" y="295"/>
                  <a:pt x="1272" y="325"/>
                  <a:pt x="1265" y="362"/>
                </a:cubicBezTo>
                <a:lnTo>
                  <a:pt x="1351" y="374"/>
                </a:lnTo>
                <a:cubicBezTo>
                  <a:pt x="1360" y="337"/>
                  <a:pt x="1375" y="311"/>
                  <a:pt x="1394" y="297"/>
                </a:cubicBezTo>
                <a:cubicBezTo>
                  <a:pt x="1414" y="282"/>
                  <a:pt x="1444" y="275"/>
                  <a:pt x="1486" y="275"/>
                </a:cubicBezTo>
                <a:cubicBezTo>
                  <a:pt x="1530" y="275"/>
                  <a:pt x="1563" y="285"/>
                  <a:pt x="1586" y="305"/>
                </a:cubicBezTo>
                <a:cubicBezTo>
                  <a:pt x="1603" y="319"/>
                  <a:pt x="1611" y="345"/>
                  <a:pt x="1611" y="380"/>
                </a:cubicBezTo>
                <a:cubicBezTo>
                  <a:pt x="1611" y="384"/>
                  <a:pt x="1611" y="391"/>
                  <a:pt x="1610" y="403"/>
                </a:cubicBezTo>
                <a:cubicBezTo>
                  <a:pt x="1577" y="415"/>
                  <a:pt x="1525" y="425"/>
                  <a:pt x="1454" y="434"/>
                </a:cubicBezTo>
                <a:cubicBezTo>
                  <a:pt x="1419" y="438"/>
                  <a:pt x="1393" y="442"/>
                  <a:pt x="1375" y="447"/>
                </a:cubicBezTo>
                <a:cubicBezTo>
                  <a:pt x="1352" y="453"/>
                  <a:pt x="1331" y="463"/>
                  <a:pt x="1312" y="476"/>
                </a:cubicBezTo>
                <a:cubicBezTo>
                  <a:pt x="1293" y="488"/>
                  <a:pt x="1278" y="505"/>
                  <a:pt x="1267" y="526"/>
                </a:cubicBezTo>
                <a:cubicBezTo>
                  <a:pt x="1255" y="547"/>
                  <a:pt x="1250" y="570"/>
                  <a:pt x="1250" y="596"/>
                </a:cubicBezTo>
                <a:cubicBezTo>
                  <a:pt x="1250" y="639"/>
                  <a:pt x="1265" y="675"/>
                  <a:pt x="1295" y="702"/>
                </a:cubicBezTo>
                <a:cubicBezTo>
                  <a:pt x="1326" y="730"/>
                  <a:pt x="1370" y="744"/>
                  <a:pt x="1427" y="744"/>
                </a:cubicBezTo>
                <a:cubicBezTo>
                  <a:pt x="1461" y="744"/>
                  <a:pt x="1494" y="738"/>
                  <a:pt x="1524" y="727"/>
                </a:cubicBezTo>
                <a:cubicBezTo>
                  <a:pt x="1554" y="716"/>
                  <a:pt x="1585" y="696"/>
                  <a:pt x="1618" y="668"/>
                </a:cubicBezTo>
                <a:cubicBezTo>
                  <a:pt x="1620" y="693"/>
                  <a:pt x="1626" y="714"/>
                  <a:pt x="1635" y="732"/>
                </a:cubicBezTo>
                <a:lnTo>
                  <a:pt x="1727" y="732"/>
                </a:lnTo>
                <a:cubicBezTo>
                  <a:pt x="1716" y="713"/>
                  <a:pt x="1709" y="692"/>
                  <a:pt x="1705" y="670"/>
                </a:cubicBezTo>
                <a:cubicBezTo>
                  <a:pt x="1701" y="649"/>
                  <a:pt x="1699" y="597"/>
                  <a:pt x="1699" y="515"/>
                </a:cubicBezTo>
                <a:lnTo>
                  <a:pt x="1699" y="398"/>
                </a:lnTo>
                <a:cubicBezTo>
                  <a:pt x="1699" y="359"/>
                  <a:pt x="1698" y="332"/>
                  <a:pt x="1695" y="317"/>
                </a:cubicBezTo>
                <a:cubicBezTo>
                  <a:pt x="1690" y="293"/>
                  <a:pt x="1680" y="273"/>
                  <a:pt x="1667" y="257"/>
                </a:cubicBezTo>
                <a:cubicBezTo>
                  <a:pt x="1654" y="241"/>
                  <a:pt x="1634" y="228"/>
                  <a:pt x="1606" y="218"/>
                </a:cubicBezTo>
                <a:cubicBezTo>
                  <a:pt x="1579" y="207"/>
                  <a:pt x="1543" y="202"/>
                  <a:pt x="1499" y="202"/>
                </a:cubicBezTo>
                <a:close/>
                <a:moveTo>
                  <a:pt x="2045" y="202"/>
                </a:moveTo>
                <a:cubicBezTo>
                  <a:pt x="2000" y="202"/>
                  <a:pt x="1959" y="213"/>
                  <a:pt x="1921" y="234"/>
                </a:cubicBezTo>
                <a:cubicBezTo>
                  <a:pt x="1883" y="255"/>
                  <a:pt x="1855" y="286"/>
                  <a:pt x="1836" y="328"/>
                </a:cubicBezTo>
                <a:cubicBezTo>
                  <a:pt x="1818" y="370"/>
                  <a:pt x="1809" y="419"/>
                  <a:pt x="1809" y="475"/>
                </a:cubicBezTo>
                <a:cubicBezTo>
                  <a:pt x="1809" y="562"/>
                  <a:pt x="1830" y="628"/>
                  <a:pt x="1873" y="675"/>
                </a:cubicBezTo>
                <a:cubicBezTo>
                  <a:pt x="1916" y="721"/>
                  <a:pt x="1973" y="744"/>
                  <a:pt x="2044" y="744"/>
                </a:cubicBezTo>
                <a:cubicBezTo>
                  <a:pt x="2101" y="744"/>
                  <a:pt x="2149" y="727"/>
                  <a:pt x="2188" y="694"/>
                </a:cubicBezTo>
                <a:cubicBezTo>
                  <a:pt x="2227" y="660"/>
                  <a:pt x="2251" y="613"/>
                  <a:pt x="2260" y="554"/>
                </a:cubicBezTo>
                <a:lnTo>
                  <a:pt x="2174" y="542"/>
                </a:lnTo>
                <a:cubicBezTo>
                  <a:pt x="2168" y="586"/>
                  <a:pt x="2153" y="619"/>
                  <a:pt x="2130" y="640"/>
                </a:cubicBezTo>
                <a:cubicBezTo>
                  <a:pt x="2107" y="661"/>
                  <a:pt x="2078" y="672"/>
                  <a:pt x="2043" y="672"/>
                </a:cubicBezTo>
                <a:cubicBezTo>
                  <a:pt x="2000" y="672"/>
                  <a:pt x="1966" y="656"/>
                  <a:pt x="1939" y="625"/>
                </a:cubicBezTo>
                <a:cubicBezTo>
                  <a:pt x="1912" y="593"/>
                  <a:pt x="1899" y="542"/>
                  <a:pt x="1899" y="473"/>
                </a:cubicBezTo>
                <a:cubicBezTo>
                  <a:pt x="1899" y="404"/>
                  <a:pt x="1913" y="354"/>
                  <a:pt x="1940" y="322"/>
                </a:cubicBezTo>
                <a:cubicBezTo>
                  <a:pt x="1968" y="290"/>
                  <a:pt x="2004" y="274"/>
                  <a:pt x="2048" y="274"/>
                </a:cubicBezTo>
                <a:cubicBezTo>
                  <a:pt x="2078" y="274"/>
                  <a:pt x="2103" y="283"/>
                  <a:pt x="2123" y="301"/>
                </a:cubicBezTo>
                <a:cubicBezTo>
                  <a:pt x="2144" y="318"/>
                  <a:pt x="2158" y="345"/>
                  <a:pt x="2166" y="379"/>
                </a:cubicBezTo>
                <a:lnTo>
                  <a:pt x="2252" y="366"/>
                </a:lnTo>
                <a:cubicBezTo>
                  <a:pt x="2242" y="314"/>
                  <a:pt x="2219" y="273"/>
                  <a:pt x="2183" y="245"/>
                </a:cubicBezTo>
                <a:cubicBezTo>
                  <a:pt x="2147" y="216"/>
                  <a:pt x="2101" y="202"/>
                  <a:pt x="2045" y="202"/>
                </a:cubicBezTo>
                <a:close/>
                <a:moveTo>
                  <a:pt x="3274" y="0"/>
                </a:moveTo>
                <a:cubicBezTo>
                  <a:pt x="3272" y="7"/>
                  <a:pt x="3266" y="11"/>
                  <a:pt x="3258" y="13"/>
                </a:cubicBezTo>
                <a:cubicBezTo>
                  <a:pt x="3250" y="15"/>
                  <a:pt x="3216" y="16"/>
                  <a:pt x="3156" y="16"/>
                </a:cubicBezTo>
                <a:cubicBezTo>
                  <a:pt x="3060" y="16"/>
                  <a:pt x="2988" y="40"/>
                  <a:pt x="2942" y="87"/>
                </a:cubicBezTo>
                <a:cubicBezTo>
                  <a:pt x="2896" y="135"/>
                  <a:pt x="2873" y="227"/>
                  <a:pt x="2873" y="364"/>
                </a:cubicBezTo>
                <a:cubicBezTo>
                  <a:pt x="2873" y="473"/>
                  <a:pt x="2882" y="550"/>
                  <a:pt x="2900" y="594"/>
                </a:cubicBezTo>
                <a:cubicBezTo>
                  <a:pt x="2918" y="638"/>
                  <a:pt x="2944" y="674"/>
                  <a:pt x="2979" y="702"/>
                </a:cubicBezTo>
                <a:cubicBezTo>
                  <a:pt x="3013" y="730"/>
                  <a:pt x="3061" y="744"/>
                  <a:pt x="3122" y="744"/>
                </a:cubicBezTo>
                <a:cubicBezTo>
                  <a:pt x="3175" y="744"/>
                  <a:pt x="3217" y="734"/>
                  <a:pt x="3248" y="712"/>
                </a:cubicBezTo>
                <a:cubicBezTo>
                  <a:pt x="3279" y="691"/>
                  <a:pt x="3305" y="661"/>
                  <a:pt x="3328" y="623"/>
                </a:cubicBezTo>
                <a:cubicBezTo>
                  <a:pt x="3350" y="584"/>
                  <a:pt x="3361" y="534"/>
                  <a:pt x="3361" y="474"/>
                </a:cubicBezTo>
                <a:cubicBezTo>
                  <a:pt x="3361" y="394"/>
                  <a:pt x="3339" y="331"/>
                  <a:pt x="3294" y="284"/>
                </a:cubicBezTo>
                <a:cubicBezTo>
                  <a:pt x="3250" y="237"/>
                  <a:pt x="3194" y="214"/>
                  <a:pt x="3125" y="214"/>
                </a:cubicBezTo>
                <a:cubicBezTo>
                  <a:pt x="3088" y="214"/>
                  <a:pt x="3055" y="222"/>
                  <a:pt x="3025" y="239"/>
                </a:cubicBezTo>
                <a:cubicBezTo>
                  <a:pt x="2996" y="255"/>
                  <a:pt x="2970" y="280"/>
                  <a:pt x="2948" y="312"/>
                </a:cubicBezTo>
                <a:cubicBezTo>
                  <a:pt x="2949" y="264"/>
                  <a:pt x="2955" y="224"/>
                  <a:pt x="2967" y="194"/>
                </a:cubicBezTo>
                <a:cubicBezTo>
                  <a:pt x="2979" y="163"/>
                  <a:pt x="2998" y="140"/>
                  <a:pt x="3024" y="126"/>
                </a:cubicBezTo>
                <a:cubicBezTo>
                  <a:pt x="3050" y="112"/>
                  <a:pt x="3100" y="105"/>
                  <a:pt x="3172" y="105"/>
                </a:cubicBezTo>
                <a:cubicBezTo>
                  <a:pt x="3227" y="105"/>
                  <a:pt x="3264" y="104"/>
                  <a:pt x="3282" y="100"/>
                </a:cubicBezTo>
                <a:cubicBezTo>
                  <a:pt x="3301" y="96"/>
                  <a:pt x="3316" y="87"/>
                  <a:pt x="3328" y="73"/>
                </a:cubicBezTo>
                <a:cubicBezTo>
                  <a:pt x="3340" y="60"/>
                  <a:pt x="3348" y="35"/>
                  <a:pt x="3352" y="0"/>
                </a:cubicBezTo>
                <a:lnTo>
                  <a:pt x="3274" y="0"/>
                </a:lnTo>
                <a:close/>
                <a:moveTo>
                  <a:pt x="3677" y="202"/>
                </a:moveTo>
                <a:cubicBezTo>
                  <a:pt x="3613" y="202"/>
                  <a:pt x="3559" y="221"/>
                  <a:pt x="3514" y="260"/>
                </a:cubicBezTo>
                <a:cubicBezTo>
                  <a:pt x="3461" y="306"/>
                  <a:pt x="3434" y="377"/>
                  <a:pt x="3434" y="473"/>
                </a:cubicBezTo>
                <a:cubicBezTo>
                  <a:pt x="3434" y="561"/>
                  <a:pt x="3456" y="628"/>
                  <a:pt x="3501" y="674"/>
                </a:cubicBezTo>
                <a:cubicBezTo>
                  <a:pt x="3546" y="721"/>
                  <a:pt x="3605" y="744"/>
                  <a:pt x="3677" y="744"/>
                </a:cubicBezTo>
                <a:cubicBezTo>
                  <a:pt x="3722" y="744"/>
                  <a:pt x="3764" y="734"/>
                  <a:pt x="3802" y="712"/>
                </a:cubicBezTo>
                <a:cubicBezTo>
                  <a:pt x="3841" y="691"/>
                  <a:pt x="3870" y="662"/>
                  <a:pt x="3890" y="623"/>
                </a:cubicBezTo>
                <a:cubicBezTo>
                  <a:pt x="3910" y="585"/>
                  <a:pt x="3920" y="533"/>
                  <a:pt x="3920" y="466"/>
                </a:cubicBezTo>
                <a:cubicBezTo>
                  <a:pt x="3920" y="383"/>
                  <a:pt x="3897" y="319"/>
                  <a:pt x="3852" y="272"/>
                </a:cubicBezTo>
                <a:cubicBezTo>
                  <a:pt x="3807" y="226"/>
                  <a:pt x="3749" y="202"/>
                  <a:pt x="3677" y="202"/>
                </a:cubicBezTo>
                <a:close/>
                <a:moveTo>
                  <a:pt x="4464" y="202"/>
                </a:moveTo>
                <a:cubicBezTo>
                  <a:pt x="4364" y="202"/>
                  <a:pt x="4301" y="251"/>
                  <a:pt x="4275" y="348"/>
                </a:cubicBezTo>
                <a:lnTo>
                  <a:pt x="4359" y="362"/>
                </a:lnTo>
                <a:cubicBezTo>
                  <a:pt x="4379" y="304"/>
                  <a:pt x="4413" y="274"/>
                  <a:pt x="4463" y="274"/>
                </a:cubicBezTo>
                <a:cubicBezTo>
                  <a:pt x="4488" y="274"/>
                  <a:pt x="4508" y="282"/>
                  <a:pt x="4524" y="296"/>
                </a:cubicBezTo>
                <a:cubicBezTo>
                  <a:pt x="4540" y="310"/>
                  <a:pt x="4548" y="329"/>
                  <a:pt x="4548" y="353"/>
                </a:cubicBezTo>
                <a:cubicBezTo>
                  <a:pt x="4548" y="372"/>
                  <a:pt x="4542" y="388"/>
                  <a:pt x="4530" y="401"/>
                </a:cubicBezTo>
                <a:cubicBezTo>
                  <a:pt x="4518" y="414"/>
                  <a:pt x="4505" y="422"/>
                  <a:pt x="4491" y="425"/>
                </a:cubicBezTo>
                <a:cubicBezTo>
                  <a:pt x="4478" y="427"/>
                  <a:pt x="4453" y="429"/>
                  <a:pt x="4416" y="429"/>
                </a:cubicBezTo>
                <a:lnTo>
                  <a:pt x="4416" y="498"/>
                </a:lnTo>
                <a:cubicBezTo>
                  <a:pt x="4426" y="498"/>
                  <a:pt x="4433" y="498"/>
                  <a:pt x="4436" y="498"/>
                </a:cubicBezTo>
                <a:cubicBezTo>
                  <a:pt x="4472" y="498"/>
                  <a:pt x="4498" y="499"/>
                  <a:pt x="4512" y="503"/>
                </a:cubicBezTo>
                <a:cubicBezTo>
                  <a:pt x="4526" y="507"/>
                  <a:pt x="4539" y="516"/>
                  <a:pt x="4551" y="531"/>
                </a:cubicBezTo>
                <a:cubicBezTo>
                  <a:pt x="4564" y="546"/>
                  <a:pt x="4570" y="564"/>
                  <a:pt x="4570" y="584"/>
                </a:cubicBezTo>
                <a:cubicBezTo>
                  <a:pt x="4570" y="610"/>
                  <a:pt x="4560" y="631"/>
                  <a:pt x="4540" y="648"/>
                </a:cubicBezTo>
                <a:cubicBezTo>
                  <a:pt x="4521" y="665"/>
                  <a:pt x="4496" y="673"/>
                  <a:pt x="4466" y="673"/>
                </a:cubicBezTo>
                <a:cubicBezTo>
                  <a:pt x="4437" y="673"/>
                  <a:pt x="4410" y="664"/>
                  <a:pt x="4387" y="646"/>
                </a:cubicBezTo>
                <a:cubicBezTo>
                  <a:pt x="4364" y="628"/>
                  <a:pt x="4349" y="602"/>
                  <a:pt x="4342" y="569"/>
                </a:cubicBezTo>
                <a:lnTo>
                  <a:pt x="4259" y="586"/>
                </a:lnTo>
                <a:cubicBezTo>
                  <a:pt x="4278" y="692"/>
                  <a:pt x="4347" y="744"/>
                  <a:pt x="4465" y="744"/>
                </a:cubicBezTo>
                <a:cubicBezTo>
                  <a:pt x="4526" y="744"/>
                  <a:pt x="4573" y="730"/>
                  <a:pt x="4607" y="701"/>
                </a:cubicBezTo>
                <a:cubicBezTo>
                  <a:pt x="4641" y="672"/>
                  <a:pt x="4658" y="634"/>
                  <a:pt x="4658" y="587"/>
                </a:cubicBezTo>
                <a:cubicBezTo>
                  <a:pt x="4658" y="558"/>
                  <a:pt x="4651" y="532"/>
                  <a:pt x="4638" y="511"/>
                </a:cubicBezTo>
                <a:cubicBezTo>
                  <a:pt x="4625" y="489"/>
                  <a:pt x="4606" y="471"/>
                  <a:pt x="4580" y="457"/>
                </a:cubicBezTo>
                <a:cubicBezTo>
                  <a:pt x="4621" y="432"/>
                  <a:pt x="4641" y="398"/>
                  <a:pt x="4641" y="356"/>
                </a:cubicBezTo>
                <a:cubicBezTo>
                  <a:pt x="4641" y="314"/>
                  <a:pt x="4625" y="278"/>
                  <a:pt x="4594" y="248"/>
                </a:cubicBezTo>
                <a:cubicBezTo>
                  <a:pt x="4563" y="217"/>
                  <a:pt x="4519" y="202"/>
                  <a:pt x="4464" y="202"/>
                </a:cubicBezTo>
                <a:close/>
                <a:moveTo>
                  <a:pt x="4979" y="202"/>
                </a:moveTo>
                <a:cubicBezTo>
                  <a:pt x="4934" y="202"/>
                  <a:pt x="4895" y="208"/>
                  <a:pt x="4861" y="221"/>
                </a:cubicBezTo>
                <a:cubicBezTo>
                  <a:pt x="4827" y="233"/>
                  <a:pt x="4801" y="250"/>
                  <a:pt x="4783" y="273"/>
                </a:cubicBezTo>
                <a:cubicBezTo>
                  <a:pt x="4765" y="295"/>
                  <a:pt x="4752" y="325"/>
                  <a:pt x="4745" y="362"/>
                </a:cubicBezTo>
                <a:lnTo>
                  <a:pt x="4831" y="374"/>
                </a:lnTo>
                <a:cubicBezTo>
                  <a:pt x="4840" y="337"/>
                  <a:pt x="4855" y="311"/>
                  <a:pt x="4874" y="297"/>
                </a:cubicBezTo>
                <a:cubicBezTo>
                  <a:pt x="4894" y="282"/>
                  <a:pt x="4924" y="275"/>
                  <a:pt x="4966" y="275"/>
                </a:cubicBezTo>
                <a:cubicBezTo>
                  <a:pt x="5010" y="275"/>
                  <a:pt x="5043" y="285"/>
                  <a:pt x="5066" y="305"/>
                </a:cubicBezTo>
                <a:cubicBezTo>
                  <a:pt x="5083" y="319"/>
                  <a:pt x="5091" y="345"/>
                  <a:pt x="5091" y="380"/>
                </a:cubicBezTo>
                <a:cubicBezTo>
                  <a:pt x="5091" y="384"/>
                  <a:pt x="5091" y="391"/>
                  <a:pt x="5090" y="403"/>
                </a:cubicBezTo>
                <a:cubicBezTo>
                  <a:pt x="5057" y="415"/>
                  <a:pt x="5005" y="425"/>
                  <a:pt x="4934" y="434"/>
                </a:cubicBezTo>
                <a:cubicBezTo>
                  <a:pt x="4899" y="438"/>
                  <a:pt x="4873" y="442"/>
                  <a:pt x="4855" y="447"/>
                </a:cubicBezTo>
                <a:cubicBezTo>
                  <a:pt x="4832" y="453"/>
                  <a:pt x="4811" y="463"/>
                  <a:pt x="4792" y="476"/>
                </a:cubicBezTo>
                <a:cubicBezTo>
                  <a:pt x="4773" y="488"/>
                  <a:pt x="4758" y="505"/>
                  <a:pt x="4747" y="526"/>
                </a:cubicBezTo>
                <a:cubicBezTo>
                  <a:pt x="4735" y="547"/>
                  <a:pt x="4729" y="570"/>
                  <a:pt x="4729" y="596"/>
                </a:cubicBezTo>
                <a:cubicBezTo>
                  <a:pt x="4729" y="639"/>
                  <a:pt x="4745" y="675"/>
                  <a:pt x="4775" y="702"/>
                </a:cubicBezTo>
                <a:cubicBezTo>
                  <a:pt x="4806" y="730"/>
                  <a:pt x="4850" y="744"/>
                  <a:pt x="4907" y="744"/>
                </a:cubicBezTo>
                <a:cubicBezTo>
                  <a:pt x="4941" y="744"/>
                  <a:pt x="4974" y="738"/>
                  <a:pt x="5004" y="727"/>
                </a:cubicBezTo>
                <a:cubicBezTo>
                  <a:pt x="5034" y="716"/>
                  <a:pt x="5065" y="696"/>
                  <a:pt x="5098" y="668"/>
                </a:cubicBezTo>
                <a:cubicBezTo>
                  <a:pt x="5100" y="693"/>
                  <a:pt x="5106" y="714"/>
                  <a:pt x="5115" y="732"/>
                </a:cubicBezTo>
                <a:lnTo>
                  <a:pt x="5207" y="732"/>
                </a:lnTo>
                <a:cubicBezTo>
                  <a:pt x="5196" y="713"/>
                  <a:pt x="5189" y="692"/>
                  <a:pt x="5185" y="670"/>
                </a:cubicBezTo>
                <a:cubicBezTo>
                  <a:pt x="5181" y="649"/>
                  <a:pt x="5179" y="597"/>
                  <a:pt x="5179" y="515"/>
                </a:cubicBezTo>
                <a:lnTo>
                  <a:pt x="5179" y="398"/>
                </a:lnTo>
                <a:cubicBezTo>
                  <a:pt x="5179" y="359"/>
                  <a:pt x="5178" y="332"/>
                  <a:pt x="5175" y="317"/>
                </a:cubicBezTo>
                <a:cubicBezTo>
                  <a:pt x="5170" y="293"/>
                  <a:pt x="5160" y="273"/>
                  <a:pt x="5147" y="257"/>
                </a:cubicBezTo>
                <a:cubicBezTo>
                  <a:pt x="5134" y="241"/>
                  <a:pt x="5114" y="228"/>
                  <a:pt x="5086" y="218"/>
                </a:cubicBezTo>
                <a:cubicBezTo>
                  <a:pt x="5059" y="207"/>
                  <a:pt x="5023" y="202"/>
                  <a:pt x="4979" y="202"/>
                </a:cubicBezTo>
                <a:close/>
                <a:moveTo>
                  <a:pt x="8142" y="202"/>
                </a:moveTo>
                <a:cubicBezTo>
                  <a:pt x="8097" y="202"/>
                  <a:pt x="8058" y="208"/>
                  <a:pt x="8024" y="221"/>
                </a:cubicBezTo>
                <a:cubicBezTo>
                  <a:pt x="7991" y="233"/>
                  <a:pt x="7965" y="250"/>
                  <a:pt x="7947" y="273"/>
                </a:cubicBezTo>
                <a:cubicBezTo>
                  <a:pt x="7929" y="295"/>
                  <a:pt x="7916" y="325"/>
                  <a:pt x="7908" y="362"/>
                </a:cubicBezTo>
                <a:lnTo>
                  <a:pt x="7994" y="374"/>
                </a:lnTo>
                <a:cubicBezTo>
                  <a:pt x="8004" y="337"/>
                  <a:pt x="8018" y="311"/>
                  <a:pt x="8038" y="297"/>
                </a:cubicBezTo>
                <a:cubicBezTo>
                  <a:pt x="8057" y="282"/>
                  <a:pt x="8088" y="275"/>
                  <a:pt x="8129" y="275"/>
                </a:cubicBezTo>
                <a:cubicBezTo>
                  <a:pt x="8174" y="275"/>
                  <a:pt x="8207" y="285"/>
                  <a:pt x="8229" y="305"/>
                </a:cubicBezTo>
                <a:cubicBezTo>
                  <a:pt x="8246" y="319"/>
                  <a:pt x="8254" y="345"/>
                  <a:pt x="8254" y="380"/>
                </a:cubicBezTo>
                <a:cubicBezTo>
                  <a:pt x="8254" y="384"/>
                  <a:pt x="8254" y="391"/>
                  <a:pt x="8254" y="403"/>
                </a:cubicBezTo>
                <a:cubicBezTo>
                  <a:pt x="8220" y="415"/>
                  <a:pt x="8168" y="425"/>
                  <a:pt x="8097" y="434"/>
                </a:cubicBezTo>
                <a:cubicBezTo>
                  <a:pt x="8062" y="438"/>
                  <a:pt x="8036" y="442"/>
                  <a:pt x="8019" y="447"/>
                </a:cubicBezTo>
                <a:cubicBezTo>
                  <a:pt x="7996" y="453"/>
                  <a:pt x="7974" y="463"/>
                  <a:pt x="7956" y="476"/>
                </a:cubicBezTo>
                <a:cubicBezTo>
                  <a:pt x="7937" y="488"/>
                  <a:pt x="7922" y="505"/>
                  <a:pt x="7910" y="526"/>
                </a:cubicBezTo>
                <a:cubicBezTo>
                  <a:pt x="7899" y="547"/>
                  <a:pt x="7893" y="570"/>
                  <a:pt x="7893" y="596"/>
                </a:cubicBezTo>
                <a:cubicBezTo>
                  <a:pt x="7893" y="639"/>
                  <a:pt x="7908" y="675"/>
                  <a:pt x="7939" y="702"/>
                </a:cubicBezTo>
                <a:cubicBezTo>
                  <a:pt x="7970" y="730"/>
                  <a:pt x="8013" y="744"/>
                  <a:pt x="8070" y="744"/>
                </a:cubicBezTo>
                <a:cubicBezTo>
                  <a:pt x="8105" y="744"/>
                  <a:pt x="8137" y="738"/>
                  <a:pt x="8167" y="727"/>
                </a:cubicBezTo>
                <a:cubicBezTo>
                  <a:pt x="8197" y="716"/>
                  <a:pt x="8229" y="696"/>
                  <a:pt x="8261" y="668"/>
                </a:cubicBezTo>
                <a:cubicBezTo>
                  <a:pt x="8264" y="693"/>
                  <a:pt x="8270" y="714"/>
                  <a:pt x="8279" y="732"/>
                </a:cubicBezTo>
                <a:lnTo>
                  <a:pt x="8371" y="732"/>
                </a:lnTo>
                <a:cubicBezTo>
                  <a:pt x="8360" y="713"/>
                  <a:pt x="8352" y="692"/>
                  <a:pt x="8348" y="670"/>
                </a:cubicBezTo>
                <a:cubicBezTo>
                  <a:pt x="8345" y="649"/>
                  <a:pt x="8343" y="597"/>
                  <a:pt x="8343" y="515"/>
                </a:cubicBezTo>
                <a:lnTo>
                  <a:pt x="8343" y="398"/>
                </a:lnTo>
                <a:cubicBezTo>
                  <a:pt x="8343" y="359"/>
                  <a:pt x="8341" y="332"/>
                  <a:pt x="8338" y="317"/>
                </a:cubicBezTo>
                <a:cubicBezTo>
                  <a:pt x="8333" y="293"/>
                  <a:pt x="8324" y="273"/>
                  <a:pt x="8311" y="257"/>
                </a:cubicBezTo>
                <a:cubicBezTo>
                  <a:pt x="8298" y="241"/>
                  <a:pt x="8278" y="228"/>
                  <a:pt x="8250" y="218"/>
                </a:cubicBezTo>
                <a:cubicBezTo>
                  <a:pt x="8222" y="207"/>
                  <a:pt x="8186" y="202"/>
                  <a:pt x="8142" y="202"/>
                </a:cubicBezTo>
                <a:close/>
                <a:moveTo>
                  <a:pt x="9803" y="202"/>
                </a:moveTo>
                <a:cubicBezTo>
                  <a:pt x="9731" y="202"/>
                  <a:pt x="9673" y="226"/>
                  <a:pt x="9628" y="274"/>
                </a:cubicBezTo>
                <a:cubicBezTo>
                  <a:pt x="9583" y="323"/>
                  <a:pt x="9561" y="390"/>
                  <a:pt x="9561" y="478"/>
                </a:cubicBezTo>
                <a:cubicBezTo>
                  <a:pt x="9561" y="562"/>
                  <a:pt x="9583" y="627"/>
                  <a:pt x="9627" y="674"/>
                </a:cubicBezTo>
                <a:cubicBezTo>
                  <a:pt x="9672" y="721"/>
                  <a:pt x="9732" y="744"/>
                  <a:pt x="9808" y="744"/>
                </a:cubicBezTo>
                <a:cubicBezTo>
                  <a:pt x="9868" y="744"/>
                  <a:pt x="9917" y="729"/>
                  <a:pt x="9956" y="700"/>
                </a:cubicBezTo>
                <a:cubicBezTo>
                  <a:pt x="9995" y="671"/>
                  <a:pt x="10021" y="630"/>
                  <a:pt x="10036" y="577"/>
                </a:cubicBezTo>
                <a:lnTo>
                  <a:pt x="9945" y="565"/>
                </a:lnTo>
                <a:cubicBezTo>
                  <a:pt x="9931" y="603"/>
                  <a:pt x="9913" y="630"/>
                  <a:pt x="9891" y="646"/>
                </a:cubicBezTo>
                <a:cubicBezTo>
                  <a:pt x="9868" y="663"/>
                  <a:pt x="9840" y="672"/>
                  <a:pt x="9808" y="672"/>
                </a:cubicBezTo>
                <a:cubicBezTo>
                  <a:pt x="9765" y="672"/>
                  <a:pt x="9729" y="657"/>
                  <a:pt x="9700" y="626"/>
                </a:cubicBezTo>
                <a:cubicBezTo>
                  <a:pt x="9671" y="596"/>
                  <a:pt x="9655" y="553"/>
                  <a:pt x="9651" y="496"/>
                </a:cubicBezTo>
                <a:lnTo>
                  <a:pt x="10038" y="496"/>
                </a:lnTo>
                <a:cubicBezTo>
                  <a:pt x="10038" y="485"/>
                  <a:pt x="10039" y="477"/>
                  <a:pt x="10039" y="472"/>
                </a:cubicBezTo>
                <a:cubicBezTo>
                  <a:pt x="10039" y="387"/>
                  <a:pt x="10017" y="320"/>
                  <a:pt x="9973" y="273"/>
                </a:cubicBezTo>
                <a:cubicBezTo>
                  <a:pt x="9929" y="226"/>
                  <a:pt x="9872" y="202"/>
                  <a:pt x="9803" y="202"/>
                </a:cubicBezTo>
                <a:close/>
                <a:moveTo>
                  <a:pt x="337" y="4"/>
                </a:moveTo>
                <a:cubicBezTo>
                  <a:pt x="274" y="4"/>
                  <a:pt x="216" y="19"/>
                  <a:pt x="164" y="48"/>
                </a:cubicBezTo>
                <a:cubicBezTo>
                  <a:pt x="111" y="76"/>
                  <a:pt x="71" y="119"/>
                  <a:pt x="42" y="174"/>
                </a:cubicBezTo>
                <a:cubicBezTo>
                  <a:pt x="14" y="230"/>
                  <a:pt x="0" y="295"/>
                  <a:pt x="0" y="369"/>
                </a:cubicBezTo>
                <a:cubicBezTo>
                  <a:pt x="0" y="437"/>
                  <a:pt x="12" y="501"/>
                  <a:pt x="37" y="561"/>
                </a:cubicBezTo>
                <a:cubicBezTo>
                  <a:pt x="63" y="621"/>
                  <a:pt x="99" y="666"/>
                  <a:pt x="148" y="698"/>
                </a:cubicBezTo>
                <a:cubicBezTo>
                  <a:pt x="196" y="729"/>
                  <a:pt x="259" y="745"/>
                  <a:pt x="336" y="745"/>
                </a:cubicBezTo>
                <a:cubicBezTo>
                  <a:pt x="410" y="745"/>
                  <a:pt x="474" y="724"/>
                  <a:pt x="525" y="683"/>
                </a:cubicBezTo>
                <a:cubicBezTo>
                  <a:pt x="577" y="643"/>
                  <a:pt x="612" y="583"/>
                  <a:pt x="632" y="505"/>
                </a:cubicBezTo>
                <a:lnTo>
                  <a:pt x="538" y="481"/>
                </a:lnTo>
                <a:cubicBezTo>
                  <a:pt x="525" y="542"/>
                  <a:pt x="500" y="587"/>
                  <a:pt x="463" y="618"/>
                </a:cubicBezTo>
                <a:cubicBezTo>
                  <a:pt x="426" y="648"/>
                  <a:pt x="381" y="664"/>
                  <a:pt x="328" y="664"/>
                </a:cubicBezTo>
                <a:cubicBezTo>
                  <a:pt x="284" y="664"/>
                  <a:pt x="244" y="652"/>
                  <a:pt x="207" y="630"/>
                </a:cubicBezTo>
                <a:cubicBezTo>
                  <a:pt x="169" y="607"/>
                  <a:pt x="141" y="574"/>
                  <a:pt x="124" y="528"/>
                </a:cubicBezTo>
                <a:cubicBezTo>
                  <a:pt x="106" y="483"/>
                  <a:pt x="97" y="430"/>
                  <a:pt x="97" y="369"/>
                </a:cubicBezTo>
                <a:cubicBezTo>
                  <a:pt x="97" y="321"/>
                  <a:pt x="105" y="276"/>
                  <a:pt x="120" y="231"/>
                </a:cubicBezTo>
                <a:cubicBezTo>
                  <a:pt x="135" y="187"/>
                  <a:pt x="161" y="151"/>
                  <a:pt x="197" y="125"/>
                </a:cubicBezTo>
                <a:cubicBezTo>
                  <a:pt x="234" y="99"/>
                  <a:pt x="280" y="85"/>
                  <a:pt x="335" y="85"/>
                </a:cubicBezTo>
                <a:cubicBezTo>
                  <a:pt x="383" y="85"/>
                  <a:pt x="423" y="97"/>
                  <a:pt x="455" y="121"/>
                </a:cubicBezTo>
                <a:cubicBezTo>
                  <a:pt x="486" y="145"/>
                  <a:pt x="510" y="183"/>
                  <a:pt x="527" y="235"/>
                </a:cubicBezTo>
                <a:lnTo>
                  <a:pt x="620" y="213"/>
                </a:lnTo>
                <a:cubicBezTo>
                  <a:pt x="601" y="147"/>
                  <a:pt x="567" y="96"/>
                  <a:pt x="518" y="59"/>
                </a:cubicBezTo>
                <a:cubicBezTo>
                  <a:pt x="469" y="23"/>
                  <a:pt x="409" y="4"/>
                  <a:pt x="337" y="4"/>
                </a:cubicBezTo>
                <a:close/>
              </a:path>
            </a:pathLst>
          </a:cu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2688600" y="324750"/>
            <a:ext cx="3766799" cy="449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Есть одна планета-сад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В этом космосе холодном.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Только здесь леса шумят,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Птиц скликая перелётных,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Лишь на ней одной цветут,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Ландыши в траве зелёной,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И стрекозы только тут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В речку смотрят удивлённо.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1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Береги свою планету –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Ведь другой, похожей, нету!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52380"/>
              <a:buFont typeface="Arial"/>
              <a:buNone/>
            </a:pPr>
            <a:r>
              <a:rPr lang="ru" sz="2100"/>
              <a:t>(Я. Аким)</a:t>
            </a:r>
          </a:p>
          <a:p>
            <a:pPr>
              <a:spcBef>
                <a:spcPts val="0"/>
              </a:spcBef>
              <a:buNone/>
            </a:pPr>
            <a:endParaRPr sz="21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Берегите цветы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256700" cy="1806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/>
              <a:t>Чтоб цветы в лесу цвели,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/>
              <a:t>Всю весну и лето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/>
              <a:t>Мы не будем собирать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2400" i="1"/>
              <a:t>Их больших букетов.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700" y="1781635"/>
            <a:ext cx="3753600" cy="300289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"/>
              <a:t>Берегите птиц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625" y="826050"/>
            <a:ext cx="3617399" cy="3807775"/>
          </a:xfrm>
          <a:prstGeom prst="rect">
            <a:avLst/>
          </a:prstGeom>
        </p:spPr>
      </p:pic>
      <p:sp>
        <p:nvSpPr>
          <p:cNvPr id="99" name="Shape 99"/>
          <p:cNvSpPr txBox="1"/>
          <p:nvPr/>
        </p:nvSpPr>
        <p:spPr>
          <a:xfrm>
            <a:off x="503050" y="1391525"/>
            <a:ext cx="4012799" cy="213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Если птенчик из гнезда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Выпорхнул до срока,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Мы поможем, не беда,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Не трещи, сорока.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Берегите грибы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503050" y="1391525"/>
            <a:ext cx="4012799" cy="213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Хоть и вредный мухомор,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Мы его не тронем.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Вдруг понадобиться он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Жителю лесному.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lt1"/>
              </a:solidFill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725" y="1696149"/>
            <a:ext cx="3921499" cy="294112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Берегите муравейники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503050" y="1391525"/>
            <a:ext cx="4012799" cy="213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Хрупкий домик муравья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Надо тоже охранять.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Обязательно он должен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chemeClr val="lt1"/>
                </a:solidFill>
              </a:rPr>
              <a:t>За заборчиком стоять.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lt1"/>
              </a:solidFill>
            </a:endParaRPr>
          </a:p>
        </p:txBody>
      </p:sp>
      <p:pic>
        <p:nvPicPr>
          <p:cNvPr id="113" name="Shape 1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32425" y="2278075"/>
            <a:ext cx="2857500" cy="214312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Берегите зверей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03050" y="1391525"/>
            <a:ext cx="4012799" cy="213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Зайчика и ежика -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Жителей лесных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Лучше вы не трогайте!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chemeClr val="lt1"/>
                </a:solidFill>
              </a:rPr>
              <a:t>Охраняйте их!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chemeClr val="lt1"/>
              </a:solidFill>
            </a:endParaRPr>
          </a:p>
        </p:txBody>
      </p:sp>
      <p:pic>
        <p:nvPicPr>
          <p:cNvPr id="120" name="Shape 120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775" y="1391525"/>
            <a:ext cx="3407074" cy="27246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87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/>
              <a:t>Не загрязняйте природу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503050" y="1391525"/>
            <a:ext cx="4354200" cy="213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Есть в природе равновесие,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Нарушать его нельзя.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ru" sz="2400" i="1">
                <a:solidFill>
                  <a:schemeClr val="lt1"/>
                </a:solidFill>
              </a:rPr>
              <a:t>В жизни это очень важно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>
                <a:solidFill>
                  <a:schemeClr val="lt1"/>
                </a:solidFill>
              </a:rPr>
              <a:t>Для тебя и для меня.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976500" y="2167950"/>
            <a:ext cx="3238500" cy="24288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602650" y="2709075"/>
            <a:ext cx="7285499" cy="2114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/>
              <a:t>Давайте, ребята, природу охранять!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/>
              <a:t>О ней ни на минуту не надо забывать.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ru" sz="3000"/>
              <a:t>Ведь цветы, леса, поля и речки,</a:t>
            </a:r>
          </a:p>
          <a:p>
            <a:pPr lvl="0" rtl="0">
              <a:spcBef>
                <a:spcPts val="0"/>
              </a:spcBef>
              <a:buNone/>
            </a:pPr>
            <a:r>
              <a:rPr lang="ru" sz="3000"/>
              <a:t>Это все для нас навечно!</a:t>
            </a:r>
          </a:p>
        </p:txBody>
      </p:sp>
      <p:pic>
        <p:nvPicPr>
          <p:cNvPr id="133" name="Shape 133"/>
          <p:cNvPicPr preferRelativeResize="0"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87" y="152400"/>
            <a:ext cx="3613218" cy="255667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Экран (16:9)</PresentationFormat>
  <Paragraphs>48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Arial</vt:lpstr>
      <vt:lpstr>steps</vt:lpstr>
      <vt:lpstr>Природа и мы</vt:lpstr>
      <vt:lpstr>Презентация PowerPoint</vt:lpstr>
      <vt:lpstr>Берегите цветы</vt:lpstr>
      <vt:lpstr>Берегите птиц</vt:lpstr>
      <vt:lpstr>Берегите грибы</vt:lpstr>
      <vt:lpstr>Берегите муравейники</vt:lpstr>
      <vt:lpstr>Берегите зверей</vt:lpstr>
      <vt:lpstr>Не загрязняйте природу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и мы</dc:title>
  <dc:creator>Елена</dc:creator>
  <cp:lastModifiedBy>Елена</cp:lastModifiedBy>
  <cp:revision>2</cp:revision>
  <dcterms:modified xsi:type="dcterms:W3CDTF">2014-05-24T07:08:58Z</dcterms:modified>
</cp:coreProperties>
</file>