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67" r:id="rId2"/>
    <p:sldId id="268" r:id="rId3"/>
    <p:sldId id="271" r:id="rId4"/>
    <p:sldId id="278" r:id="rId5"/>
    <p:sldId id="270" r:id="rId6"/>
    <p:sldId id="272" r:id="rId7"/>
    <p:sldId id="273" r:id="rId8"/>
    <p:sldId id="274" r:id="rId9"/>
    <p:sldId id="275" r:id="rId10"/>
    <p:sldId id="276" r:id="rId11"/>
    <p:sldId id="277" r:id="rId12"/>
    <p:sldId id="27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7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83D639F-58F6-4F84-A870-D56EAF01EBAE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1210151-47BC-49B1-9E8D-448DA74429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D639F-58F6-4F84-A870-D56EAF01EBAE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10151-47BC-49B1-9E8D-448DA74429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D639F-58F6-4F84-A870-D56EAF01EBAE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10151-47BC-49B1-9E8D-448DA74429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D639F-58F6-4F84-A870-D56EAF01EBAE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10151-47BC-49B1-9E8D-448DA74429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D639F-58F6-4F84-A870-D56EAF01EBAE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10151-47BC-49B1-9E8D-448DA74429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D639F-58F6-4F84-A870-D56EAF01EBAE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10151-47BC-49B1-9E8D-448DA74429D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D639F-58F6-4F84-A870-D56EAF01EBAE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10151-47BC-49B1-9E8D-448DA74429D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D639F-58F6-4F84-A870-D56EAF01EBAE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10151-47BC-49B1-9E8D-448DA74429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D639F-58F6-4F84-A870-D56EAF01EBAE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10151-47BC-49B1-9E8D-448DA74429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83D639F-58F6-4F84-A870-D56EAF01EBAE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1210151-47BC-49B1-9E8D-448DA74429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83D639F-58F6-4F84-A870-D56EAF01EBAE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1210151-47BC-49B1-9E8D-448DA74429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83D639F-58F6-4F84-A870-D56EAF01EBAE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1210151-47BC-49B1-9E8D-448DA74429D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im6-tub-ru.yandex.net/i?id=630012487-23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64904"/>
            <a:ext cx="424847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85922" y="836712"/>
            <a:ext cx="7172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ЗАГАДКИ ДЛЯ ДЕТЕЙ</a:t>
            </a:r>
            <a:endParaRPr lang="ru-RU" sz="54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38122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5467" y="620688"/>
            <a:ext cx="44462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Красна девица</a:t>
            </a:r>
            <a:br>
              <a:rPr lang="ru-RU" sz="2400" dirty="0" smtClean="0"/>
            </a:br>
            <a:r>
              <a:rPr lang="ru-RU" sz="2400" dirty="0" smtClean="0"/>
              <a:t>Сидит в темнице,</a:t>
            </a:r>
            <a:br>
              <a:rPr lang="ru-RU" sz="2400" dirty="0" smtClean="0"/>
            </a:br>
            <a:r>
              <a:rPr lang="ru-RU" sz="2400" dirty="0" smtClean="0"/>
              <a:t>А коса на улице</a:t>
            </a:r>
            <a:r>
              <a:rPr lang="ru-RU" sz="2400" dirty="0" smtClean="0"/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>
                <a:solidFill>
                  <a:srgbClr val="FF0000"/>
                </a:solidFill>
              </a:rPr>
              <a:t>/</a:t>
            </a:r>
            <a:r>
              <a:rPr lang="ru-RU" dirty="0" smtClean="0">
                <a:solidFill>
                  <a:srgbClr val="FF0000"/>
                </a:solidFill>
              </a:rPr>
              <a:t>Морковь</a:t>
            </a:r>
            <a:r>
              <a:rPr lang="ru-RU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3996952" y="2551836"/>
            <a:ext cx="10854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 него большой живот,</a:t>
            </a:r>
            <a:br>
              <a:rPr lang="ru-RU" dirty="0" smtClean="0"/>
            </a:br>
            <a:r>
              <a:rPr lang="ru-RU" dirty="0" smtClean="0"/>
              <a:t>А совсем не бегемот.</a:t>
            </a:r>
            <a:br>
              <a:rPr lang="ru-RU" dirty="0" smtClean="0"/>
            </a:br>
            <a:r>
              <a:rPr lang="ru-RU" dirty="0" smtClean="0"/>
              <a:t>Хобот-нос приподнял он,</a:t>
            </a:r>
            <a:br>
              <a:rPr lang="ru-RU" dirty="0" smtClean="0"/>
            </a:br>
            <a:r>
              <a:rPr lang="ru-RU" dirty="0" smtClean="0"/>
              <a:t>Но, однако же, не слон.</a:t>
            </a:r>
            <a:br>
              <a:rPr lang="ru-RU" dirty="0" smtClean="0"/>
            </a:br>
            <a:r>
              <a:rPr lang="ru-RU" dirty="0" smtClean="0"/>
              <a:t>И пыхтит он через нос</a:t>
            </a:r>
            <a:br>
              <a:rPr lang="ru-RU" dirty="0" smtClean="0"/>
            </a:br>
            <a:r>
              <a:rPr lang="ru-RU" dirty="0" smtClean="0"/>
              <a:t>На плите как паровоз. (Чайник)</a:t>
            </a:r>
            <a:endParaRPr lang="ru-RU" dirty="0"/>
          </a:p>
        </p:txBody>
      </p:sp>
      <p:pic>
        <p:nvPicPr>
          <p:cNvPr id="4" name="Picture 2" descr="http://im2-tub-ru.yandex.net/i?id=487015874-25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979" y="3337647"/>
            <a:ext cx="2125216" cy="191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im0-tub-ru.yandex.net/i?id=470899406-36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63279"/>
            <a:ext cx="2343150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im5-tub-ru.yandex.net/i?id=349859208-47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443832"/>
            <a:ext cx="2160240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89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24844" y="620688"/>
            <a:ext cx="487828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Домовитая хозяйка </a:t>
            </a:r>
            <a:br>
              <a:rPr lang="ru-RU" sz="2400" dirty="0" smtClean="0"/>
            </a:br>
            <a:r>
              <a:rPr lang="ru-RU" sz="2400" dirty="0" smtClean="0"/>
              <a:t>Пролетела над лужайкой, </a:t>
            </a:r>
            <a:br>
              <a:rPr lang="ru-RU" sz="2400" dirty="0" smtClean="0"/>
            </a:br>
            <a:r>
              <a:rPr lang="ru-RU" sz="2400" dirty="0" smtClean="0"/>
              <a:t>Похлопочет над цветком - </a:t>
            </a:r>
            <a:br>
              <a:rPr lang="ru-RU" sz="2400" dirty="0" smtClean="0"/>
            </a:br>
            <a:r>
              <a:rPr lang="ru-RU" sz="2400" dirty="0" smtClean="0"/>
              <a:t>Он поделится медком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/Пчела/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" name="Picture 2" descr="http://im4-tub-ru.yandex.net/i?id=402779116-15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771" y="3435275"/>
            <a:ext cx="2211704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im6-tub-ru.yandex.net/i?id=52936534-39-72&amp;n=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AFC"/>
              </a:clrFrom>
              <a:clrTo>
                <a:srgbClr val="F9FA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585" y="3356992"/>
            <a:ext cx="208823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im2-tub-ru.yandex.net/i?id=149774122-02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992" y="3429000"/>
            <a:ext cx="2520280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63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2-tub-ru.yandex.net/i?id=388687693-02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80928"/>
            <a:ext cx="302300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24684" y="1268760"/>
            <a:ext cx="58810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внимание!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22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2842" y="473767"/>
            <a:ext cx="65527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sz="2400" dirty="0"/>
              <a:t>Стоит в саду кудряшка - белая рубашка, </a:t>
            </a:r>
            <a:br>
              <a:rPr lang="ru-RU" sz="2400" dirty="0"/>
            </a:br>
            <a:r>
              <a:rPr lang="ru-RU" sz="2400" dirty="0"/>
              <a:t>Сердечко золотое. </a:t>
            </a:r>
            <a:r>
              <a:rPr lang="ru-RU" sz="2400" dirty="0"/>
              <a:t>Что это такое</a:t>
            </a:r>
            <a:r>
              <a:rPr lang="ru-RU" sz="2400" dirty="0" smtClean="0"/>
              <a:t>?</a:t>
            </a:r>
          </a:p>
          <a:p>
            <a:endParaRPr lang="ru-RU" dirty="0"/>
          </a:p>
          <a:p>
            <a:r>
              <a:rPr lang="ru-RU" dirty="0">
                <a:solidFill>
                  <a:srgbClr val="FF0000"/>
                </a:solidFill>
              </a:rPr>
              <a:t>/Ромашка</a:t>
            </a:r>
            <a:r>
              <a:rPr lang="ru-RU" dirty="0"/>
              <a:t>/</a:t>
            </a:r>
          </a:p>
          <a:p>
            <a:r>
              <a:rPr lang="ru-RU" dirty="0"/>
              <a:t> 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72" y="2671762"/>
            <a:ext cx="2520280" cy="2292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im4-tub-ru.yandex.net/i?id=302816103-13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916" y="2699196"/>
            <a:ext cx="2304256" cy="2292846"/>
          </a:xfrm>
          <a:prstGeom prst="rect">
            <a:avLst/>
          </a:prstGeom>
          <a:noFill/>
          <a:scene3d>
            <a:camera prst="orthographicFront">
              <a:rot lat="21299999" lon="300000" rev="5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ekoray.ru/wp-content/uploads/2013/01/romashka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16" y="2699196"/>
            <a:ext cx="2599691" cy="229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14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4547" y="764703"/>
            <a:ext cx="525307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</a:p>
          <a:p>
            <a:r>
              <a:rPr lang="ru-RU" sz="2400" dirty="0" smtClean="0"/>
              <a:t>Зимой и летом одним цветом.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/Ёлка/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im7-tub-ru.yandex.net/i?id=213687085-07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70" y="2548511"/>
            <a:ext cx="2160240" cy="2847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2-tub-ru.yandex.net/i?id=65921837-03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783" y="2435749"/>
            <a:ext cx="2088232" cy="2847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7-tub-ru.yandex.net/i?id=9666747-18-72&amp;n=2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110" y="2548511"/>
            <a:ext cx="2520280" cy="284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41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739483.ru/d/61304/d/27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54" y="2708920"/>
            <a:ext cx="2232248" cy="229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39752" y="908720"/>
            <a:ext cx="506234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Зимой спит - летом ульи ворошит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/</a:t>
            </a:r>
            <a:r>
              <a:rPr lang="ru-RU" dirty="0" smtClean="0">
                <a:solidFill>
                  <a:srgbClr val="FF0000"/>
                </a:solidFill>
              </a:rPr>
              <a:t>Медведь/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im7-tub-ru.yandex.net/i?id=285768913-45-72&amp;n=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050" y="2924944"/>
            <a:ext cx="1512809" cy="186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0-tub-ru.yandex.net/i?id=355662649-65-72&amp;n=2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883235"/>
            <a:ext cx="180020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37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4004" y="404664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 </a:t>
            </a:r>
          </a:p>
          <a:p>
            <a:r>
              <a:rPr lang="ru-RU" sz="2400" dirty="0" smtClean="0"/>
              <a:t>Бусы красные висят</a:t>
            </a:r>
            <a:br>
              <a:rPr lang="ru-RU" sz="2400" dirty="0" smtClean="0"/>
            </a:br>
            <a:r>
              <a:rPr lang="ru-RU" sz="2400" dirty="0" smtClean="0"/>
              <a:t>Из кустов на нас глядят,</a:t>
            </a:r>
            <a:br>
              <a:rPr lang="ru-RU" sz="2400" dirty="0" smtClean="0"/>
            </a:br>
            <a:r>
              <a:rPr lang="ru-RU" sz="2400" dirty="0" smtClean="0"/>
              <a:t>Очень любят бусы эти</a:t>
            </a:r>
            <a:br>
              <a:rPr lang="ru-RU" sz="2400" dirty="0" smtClean="0"/>
            </a:br>
            <a:r>
              <a:rPr lang="ru-RU" sz="2400" dirty="0" smtClean="0"/>
              <a:t>Дети, птицы и медведи.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/Малина/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Picture 2" descr="http://im4-tub-ru.yandex.net/i?id=205226208-67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39664"/>
            <a:ext cx="2088232" cy="2088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5-tub-ru.yandex.net/i?id=61423867-19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757" y="2940736"/>
            <a:ext cx="2088232" cy="2088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m3-tub-ru.yandex.net/i?id=23218244-36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39664"/>
            <a:ext cx="2304256" cy="2088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87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im2-tub-ru.yandex.net/i?id=99107001-09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134088"/>
            <a:ext cx="1905000" cy="19648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m5-tub-ru.yandex.net/i?id=411468232-40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075135"/>
            <a:ext cx="2016224" cy="21026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9096" y="548680"/>
            <a:ext cx="45529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Из луковки вырос, </a:t>
            </a:r>
            <a:br>
              <a:rPr lang="ru-RU" sz="2400" dirty="0"/>
            </a:br>
            <a:r>
              <a:rPr lang="ru-RU" sz="2400" dirty="0"/>
              <a:t>Но в пищу негож. </a:t>
            </a:r>
            <a:br>
              <a:rPr lang="ru-RU" sz="2400" dirty="0"/>
            </a:br>
            <a:r>
              <a:rPr lang="ru-RU" sz="2400" dirty="0"/>
              <a:t>На яркий стаканчик </a:t>
            </a:r>
            <a:br>
              <a:rPr lang="ru-RU" sz="2400" dirty="0"/>
            </a:br>
            <a:r>
              <a:rPr lang="ru-RU" sz="2400" dirty="0"/>
              <a:t>Цветок тот похож. </a:t>
            </a:r>
          </a:p>
          <a:p>
            <a:endParaRPr lang="ru-RU" sz="2400" dirty="0"/>
          </a:p>
          <a:p>
            <a:r>
              <a:rPr lang="ru-RU" dirty="0">
                <a:solidFill>
                  <a:srgbClr val="FF0000"/>
                </a:solidFill>
              </a:rPr>
              <a:t>/Тюльпан/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421" y="3212975"/>
            <a:ext cx="200025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565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6858" y="548680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Держит девочка в руке</a:t>
            </a:r>
            <a:br>
              <a:rPr lang="ru-RU" sz="2400" dirty="0" smtClean="0"/>
            </a:br>
            <a:r>
              <a:rPr lang="ru-RU" sz="2400" dirty="0" smtClean="0"/>
              <a:t>Облачко на стебельке.</a:t>
            </a:r>
            <a:br>
              <a:rPr lang="ru-RU" sz="2400" dirty="0" smtClean="0"/>
            </a:br>
            <a:r>
              <a:rPr lang="ru-RU" sz="2400" dirty="0" smtClean="0"/>
              <a:t>Стоит дунуть на него - </a:t>
            </a:r>
            <a:br>
              <a:rPr lang="ru-RU" sz="2400" dirty="0" smtClean="0"/>
            </a:br>
            <a:r>
              <a:rPr lang="ru-RU" sz="2400" dirty="0" smtClean="0"/>
              <a:t>И не будет ничего</a:t>
            </a:r>
            <a:r>
              <a:rPr lang="ru-RU" sz="2400" dirty="0" smtClean="0"/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/Одуванчик/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 descr="http://upload.wikimedia.org/wikipedia/commons/thumb/6/66/Taraxacum_ruderalia_maskros.jpg/220px-Taraxacum_ruderalia_maskr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08" y="2996952"/>
            <a:ext cx="209550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m7-tub-ru.yandex.net/i?id=522076311-50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025502"/>
            <a:ext cx="230425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5-tub-ru.yandex.net/i?id=521111752-09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88940"/>
            <a:ext cx="223224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86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6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764704"/>
            <a:ext cx="50943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Рыжая, с пушистым хвостом,</a:t>
            </a:r>
            <a:br>
              <a:rPr lang="ru-RU" sz="2400" dirty="0" smtClean="0"/>
            </a:br>
            <a:r>
              <a:rPr lang="ru-RU" sz="2400" dirty="0" smtClean="0"/>
              <a:t>Живет в лесу под кустом.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/Лиса/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0" name="Picture 2" descr="http://img.9111.ru/img/articles/48827/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08920"/>
            <a:ext cx="2390775" cy="21305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m8-tub-ru.yandex.net/i?id=141111018-17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807791"/>
            <a:ext cx="2088232" cy="193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m4-tub-ru.yandex.net/i?id=282096885-08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807791"/>
            <a:ext cx="1905000" cy="193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40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764704"/>
            <a:ext cx="50223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Что за чудо-красота!</a:t>
            </a:r>
            <a:br>
              <a:rPr lang="ru-RU" sz="2400" dirty="0" smtClean="0"/>
            </a:br>
            <a:r>
              <a:rPr lang="ru-RU" sz="2400" dirty="0" smtClean="0"/>
              <a:t>Расписные ворота</a:t>
            </a:r>
            <a:br>
              <a:rPr lang="ru-RU" sz="2400" dirty="0" smtClean="0"/>
            </a:br>
            <a:r>
              <a:rPr lang="ru-RU" sz="2400" dirty="0" smtClean="0"/>
              <a:t>Показались на пути,</a:t>
            </a:r>
            <a:br>
              <a:rPr lang="ru-RU" sz="2400" dirty="0" smtClean="0"/>
            </a:br>
            <a:r>
              <a:rPr lang="ru-RU" sz="2400" dirty="0" smtClean="0"/>
              <a:t>В них ни въехать, ни войти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/Радуга/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Picture 2" descr="http://im6-tub-ru.yandex.net/i?id=379546423-71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93166"/>
            <a:ext cx="2223691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im0-tub-ru.yandex.net/i?id=63229797-37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93166"/>
            <a:ext cx="2232248" cy="1764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im7-tub-ru.yandex.net/i?id=66841087-31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74749"/>
            <a:ext cx="2304256" cy="1746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03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280</TotalTime>
  <Words>40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Курсы</dc:creator>
  <cp:lastModifiedBy>Курсы</cp:lastModifiedBy>
  <cp:revision>32</cp:revision>
  <dcterms:created xsi:type="dcterms:W3CDTF">2013-04-20T07:10:26Z</dcterms:created>
  <dcterms:modified xsi:type="dcterms:W3CDTF">2013-04-24T11:53:23Z</dcterms:modified>
</cp:coreProperties>
</file>