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0F5EBA-24E8-4E14-AEE2-E1829C96F45A}" type="datetimeFigureOut">
              <a:rPr lang="ru-RU" smtClean="0"/>
              <a:t>16.04.2009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B7C81F-B82E-40A2-81C2-E49233E8B7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search.yahoo.com/search/images/view?back=http%3A%2F%2Fimages.search.yahoo.com%2Fsearch%2Fimages%3Fp%3D%25D0%25B0%25D0%25BD%25D1%2582%25D1%2583%25D0%25B0%25D0%25BD%2B%25D1%258D%25D0%25BA%25D0%25B7%25D1%258E%25D0%25BF%25D0%25B5%25D1%2580%25D0%25B8%26ei%3DUTF-8%26ni%3D20%26b%3D41&amp;w=369&amp;h=213&amp;imgurl=malenkiyprinc.narod.ru%2F01.jpg&amp;rurl=http%3A%2F%2Fmalenkiyprinc.narod.ru%2F1.html&amp;size=12.8kB&amp;name=01.jpg&amp;p=%D0%B0%D0%BD%D1%82%D1%83%D0%B0%D0%BD+%D1%8D%D0%BA%D0%B7%D1%8E%D0%BF%D0%B5%D1%80%D0%B8&amp;type=jpeg&amp;no=47&amp;tt=182&amp;oid=5cafc08659527ae2&amp;ei=UTF-8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search.yahoo.com/search/images/view?back=http%3A%2F%2Fimages.search.yahoo.com%2Fsearch%2Fimages%3Fp%3D%25D0%25B0%25D0%25BD%25D1%2582%25D1%2583%25D0%25B0%25D0%25BD%2B%25D1%258D%25D0%25BA%25D0%25B7%25D1%258E%25D0%25BF%25D0%25B5%25D1%2580%25D0%25B8%26ei%3DUTF-8%26ni%3D20%26b%3D161&amp;w=255&amp;h=76&amp;imgurl=www.vavilon.ru%2Fnoragal%2Fpp%2Fpp03.jpg&amp;rurl=http%3A%2F%2Fwww.vavilon.ru%2Fnoragal%2Fpp%2Fpp01.html&amp;size=7kB&amp;name=pp03.jpg&amp;p=%D0%B0%D0%BD%D1%82%D1%83%D0%B0%D0%BD+%D1%8D%D0%BA%D0%B7%D1%8E%D0%BF%D0%B5%D1%80%D0%B8&amp;type=jpeg&amp;no=175&amp;tt=182&amp;oid=3fc3a8aac49dcd80&amp;ei=UTF-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search.yahoo.com/search/images/view?back=http%3A%2F%2Fimages.search.yahoo.com%2Fsearch%2Fimages%3Fp%3D%25D0%25B0%25D0%25BD%25D1%2582%25D1%2583%25D0%25B0%25D0%25BD%2B%25D1%258D%25D0%25BA%25D0%25B7%25D1%258E%25D0%25BF%25D0%25B5%25D1%2580%25D0%25B8%26ei%3DUTF-8%26ni%3D20%26b%3D141&amp;w=227&amp;h=101&amp;imgurl=paratnova.ru%2Finc%2Fimages%2F0605%2F0605040029484.jpg&amp;rurl=http%3A%2F%2Fparatnova.ru%2F%3Fs%3D25%26amp%3Bd_id%3D141&amp;size=3.5kB&amp;name=0605040029484.jpg&amp;p=%D0%B0%D0%BD%D1%82%D1%83%D0%B0%D0%BD+%D1%8D%D0%BA%D0%B7%D1%8E%D0%BF%D0%B5%D1%80%D0%B8&amp;type=jpeg&amp;no=147&amp;tt=182&amp;oid=1aab678d31d5ad40&amp;ei=UTF-8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search.yahoo.com/search/images/view?back=http%3A%2F%2Fimages.search.yahoo.com%2Fsearch%2Fimages%3Fp%3D%25D0%25B0%25D0%25BD%25D1%2582%25D1%2583%25D0%25B0%25D0%25BD%2B%25D1%258D%25D0%25BA%25D0%25B7%25D1%258E%25D0%25BF%25D0%25B5%25D1%2580%25D0%25B8%26ei%3DUTF-8%26ni%3D20%26b%3D141&amp;w=142&amp;h=119&amp;imgurl=paratnova.ru%2Finc%2Fimages%2F0605%2F0605040029483.jpg&amp;rurl=http%3A%2F%2Fparatnova.ru%2F%3Fs%3D25%26amp%3Bd_id%3D141&amp;size=3.8kB&amp;name=0605040029483.jpg&amp;p=%D0%B0%D0%BD%D1%82%D1%83%D0%B0%D0%BD+%D1%8D%D0%BA%D0%B7%D1%8E%D0%BF%D0%B5%D1%80%D0%B8&amp;type=jpeg&amp;no=150&amp;tt=182&amp;oid=eac27c2bf55efece&amp;ei=UTF-8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_______-_________1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79"/>
            <a:ext cx="4714908" cy="599918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14942" y="1285860"/>
            <a:ext cx="32861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003300"/>
                </a:solidFill>
                <a:latin typeface="Comic Sans MS" pitchFamily="66" charset="0"/>
              </a:rPr>
              <a:t>Антуан  де  </a:t>
            </a:r>
            <a:r>
              <a:rPr lang="ru-RU" sz="4800" dirty="0" err="1" smtClean="0">
                <a:solidFill>
                  <a:srgbClr val="003300"/>
                </a:solidFill>
                <a:latin typeface="Comic Sans MS" pitchFamily="66" charset="0"/>
              </a:rPr>
              <a:t>Сент</a:t>
            </a:r>
            <a:r>
              <a:rPr lang="ru-RU" sz="4800" dirty="0" smtClean="0">
                <a:solidFill>
                  <a:srgbClr val="003300"/>
                </a:solidFill>
                <a:latin typeface="Comic Sans MS" pitchFamily="66" charset="0"/>
              </a:rPr>
              <a:t>- </a:t>
            </a:r>
            <a:r>
              <a:rPr lang="ru-RU" sz="4800" dirty="0" err="1" smtClean="0">
                <a:solidFill>
                  <a:srgbClr val="003300"/>
                </a:solidFill>
                <a:latin typeface="Comic Sans MS" pitchFamily="66" charset="0"/>
              </a:rPr>
              <a:t>Экзюпери</a:t>
            </a:r>
            <a:r>
              <a:rPr lang="ru-RU" sz="4800" dirty="0" smtClean="0">
                <a:solidFill>
                  <a:srgbClr val="00330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4800" dirty="0" smtClean="0">
                <a:solidFill>
                  <a:srgbClr val="00330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ru-RU" sz="4800" dirty="0" smtClean="0">
                <a:solidFill>
                  <a:srgbClr val="003300"/>
                </a:solidFill>
                <a:latin typeface="Comic Sans MS" pitchFamily="66" charset="0"/>
              </a:rPr>
              <a:t>1900-1944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7236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ItalicT" pitchFamily="2" charset="0"/>
              </a:rPr>
              <a:t>Маленький принц.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ItalicT" pitchFamily="2" charset="0"/>
              </a:rPr>
              <a:t>Философская сказка о вечных человеческих ценностях</a:t>
            </a:r>
            <a:endParaRPr lang="ru-RU" sz="3600" b="1" i="1" dirty="0">
              <a:solidFill>
                <a:srgbClr val="002060"/>
              </a:solidFill>
              <a:latin typeface="Italic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572008"/>
            <a:ext cx="45633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0000CC"/>
                </a:solidFill>
                <a:latin typeface="Kunstler Script" pitchFamily="66" charset="0"/>
              </a:rPr>
              <a:t>Le  petit prince</a:t>
            </a:r>
            <a:endParaRPr lang="ru-RU" sz="8000" b="1" dirty="0"/>
          </a:p>
        </p:txBody>
      </p:sp>
      <p:pic>
        <p:nvPicPr>
          <p:cNvPr id="4" name="Picture 6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997200"/>
            <a:ext cx="3708400" cy="3408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1999_04"/>
          <p:cNvPicPr>
            <a:picLocks noChangeAspect="1" noChangeArrowheads="1"/>
          </p:cNvPicPr>
          <p:nvPr/>
        </p:nvPicPr>
        <p:blipFill>
          <a:blip r:embed="rId2"/>
          <a:srcRect t="15961" b="29852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714884"/>
            <a:ext cx="4572032" cy="174568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3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286124"/>
            <a:ext cx="2428892" cy="202083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4" name="Picture 5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424204"/>
            <a:ext cx="2714644" cy="150459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5" name="Picture 27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1571612"/>
            <a:ext cx="2788856" cy="1590681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g1"/>
          <p:cNvPicPr>
            <a:picLocks noChangeAspect="1" noChangeArrowheads="1"/>
          </p:cNvPicPr>
          <p:nvPr/>
        </p:nvPicPr>
        <p:blipFill>
          <a:blip r:embed="rId2"/>
          <a:srcRect l="1546" t="51176" r="58250"/>
          <a:stretch>
            <a:fillRect/>
          </a:stretch>
        </p:blipFill>
        <p:spPr bwMode="auto">
          <a:xfrm>
            <a:off x="1187450" y="1"/>
            <a:ext cx="638494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g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049" b="557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300px-Le_petit_princ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1412875"/>
            <a:ext cx="5357818" cy="54451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357167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latin typeface="Comic Sans MS" pitchFamily="66" charset="0"/>
              </a:rPr>
              <a:t>Кого приручил маленький принц ?</a:t>
            </a:r>
          </a:p>
          <a:p>
            <a:r>
              <a:rPr lang="ru-RU" sz="3200" b="1" dirty="0" smtClean="0">
                <a:solidFill>
                  <a:srgbClr val="0000CC"/>
                </a:solidFill>
                <a:latin typeface="Comic Sans MS" pitchFamily="66" charset="0"/>
              </a:rPr>
              <a:t>Приручить кого-нибудь – это труд?</a:t>
            </a:r>
            <a:endParaRPr lang="ru-RU" sz="3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4" name="Picture 5" descr="ani-fox_wavin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643438" y="3357563"/>
            <a:ext cx="230505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357166"/>
            <a:ext cx="77867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3300"/>
                </a:solidFill>
                <a:latin typeface="Comic Sans MS" pitchFamily="66" charset="0"/>
              </a:rPr>
              <a:t>Зорко одно лишь сердце. Самого главного глазами не увидишь. Мы навсегда в ответе за тех, кого приручили.</a:t>
            </a:r>
            <a:endParaRPr lang="ru-RU" sz="4400" dirty="0"/>
          </a:p>
        </p:txBody>
      </p:sp>
      <p:pic>
        <p:nvPicPr>
          <p:cNvPr id="4" name="Picture 9" descr="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071810"/>
            <a:ext cx="4000496" cy="3571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48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JaKoReK</dc:creator>
  <cp:lastModifiedBy>JaKoReK</cp:lastModifiedBy>
  <cp:revision>8</cp:revision>
  <dcterms:created xsi:type="dcterms:W3CDTF">2009-04-16T13:11:58Z</dcterms:created>
  <dcterms:modified xsi:type="dcterms:W3CDTF">2009-04-16T14:28:30Z</dcterms:modified>
</cp:coreProperties>
</file>