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2" r:id="rId3"/>
    <p:sldId id="258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91" r:id="rId18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1360"/>
    <a:srgbClr val="2D833B"/>
    <a:srgbClr val="68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2" autoAdjust="0"/>
  </p:normalViewPr>
  <p:slideViewPr>
    <p:cSldViewPr>
      <p:cViewPr varScale="1"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7A4699-BCBA-4314-94E3-B698F4CDB549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C79F14-3C25-4677-8466-AB6260D7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8/iren739404.0/0_375f_d15a47bb_XL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900igr.net/datas/geografija/Prirodnaja-zona-Tundra/0007-007-Prirodnaja-zona-Tundra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cosystema.ru/07referats/slovgeo/img/801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-crimea.info/pictures/h_C1M3cjrJTQmPhOS74R6noGvHlFBp2gax_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108" y="-90264"/>
            <a:ext cx="8229600" cy="114300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7200" dirty="0" smtClean="0"/>
              <a:t>степь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56792"/>
            <a:ext cx="7815345" cy="27363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1440"/>
              </a:avLst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степь.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Картинка 92 из 2615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4" y="1052736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348880"/>
            <a:ext cx="6781800" cy="26887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В степной зоне очень тёплое, продолжительное, засушливое лето. Часто дуют горячие сухие ветры –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суховеи. Иногда они переходят в пыльные бури. Дожди здесь редки. Обычно они ливневые. Быстро проходит ливень, и большая часть воды, не успевая напоить почву, потоками стекают в низины и испаряются.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2030" y="1371600"/>
            <a:ext cx="8229600" cy="90527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Природа степей</a:t>
            </a:r>
          </a:p>
        </p:txBody>
      </p:sp>
    </p:spTree>
    <p:extLst>
      <p:ext uri="{BB962C8B-B14F-4D97-AF65-F5344CB8AC3E}">
        <p14:creationId xmlns:p14="http://schemas.microsoft.com/office/powerpoint/2010/main" val="3828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8d1f90b2d30af32aec8c71e267_p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876300"/>
            <a:ext cx="5619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Луковицы тюльпана</a:t>
            </a:r>
          </a:p>
        </p:txBody>
      </p:sp>
    </p:spTree>
    <p:extLst>
      <p:ext uri="{BB962C8B-B14F-4D97-AF65-F5344CB8AC3E}">
        <p14:creationId xmlns:p14="http://schemas.microsoft.com/office/powerpoint/2010/main" val="13042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_fa94_fa8e2050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Тюльпаны в</a:t>
            </a:r>
            <a:r>
              <a:rPr lang="en-US" dirty="0" smtClean="0"/>
              <a:t> </a:t>
            </a:r>
            <a:r>
              <a:rPr lang="ru-RU" dirty="0" smtClean="0"/>
              <a:t>степи</a:t>
            </a:r>
          </a:p>
        </p:txBody>
      </p:sp>
    </p:spTree>
    <p:extLst>
      <p:ext uri="{BB962C8B-B14F-4D97-AF65-F5344CB8AC3E}">
        <p14:creationId xmlns:p14="http://schemas.microsoft.com/office/powerpoint/2010/main" val="9976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ost-20488-1193467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7200" smtClean="0"/>
              <a:t>ирисы</a:t>
            </a:r>
          </a:p>
        </p:txBody>
      </p:sp>
    </p:spTree>
    <p:extLst>
      <p:ext uri="{BB962C8B-B14F-4D97-AF65-F5344CB8AC3E}">
        <p14:creationId xmlns:p14="http://schemas.microsoft.com/office/powerpoint/2010/main" val="11646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4a0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795463"/>
            <a:ext cx="43910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7200" smtClean="0"/>
              <a:t>типчак</a:t>
            </a:r>
          </a:p>
        </p:txBody>
      </p:sp>
    </p:spTree>
    <p:extLst>
      <p:ext uri="{BB962C8B-B14F-4D97-AF65-F5344CB8AC3E}">
        <p14:creationId xmlns:p14="http://schemas.microsoft.com/office/powerpoint/2010/main" val="716255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zb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891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7200" smtClean="0"/>
              <a:t>ковыль</a:t>
            </a:r>
          </a:p>
        </p:txBody>
      </p:sp>
    </p:spTree>
    <p:extLst>
      <p:ext uri="{BB962C8B-B14F-4D97-AF65-F5344CB8AC3E}">
        <p14:creationId xmlns:p14="http://schemas.microsoft.com/office/powerpoint/2010/main" val="28189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500313"/>
            <a:ext cx="8385175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Презентация выполнена учеником 4 класса </a:t>
            </a:r>
            <a:br>
              <a:rPr lang="ru-RU" dirty="0" smtClean="0"/>
            </a:br>
            <a:r>
              <a:rPr lang="ru-RU" dirty="0" err="1" smtClean="0"/>
              <a:t>Яркиным</a:t>
            </a:r>
            <a:r>
              <a:rPr lang="ru-RU" dirty="0" smtClean="0"/>
              <a:t> Александром</a:t>
            </a:r>
          </a:p>
        </p:txBody>
      </p:sp>
    </p:spTree>
    <p:extLst>
      <p:ext uri="{BB962C8B-B14F-4D97-AF65-F5344CB8AC3E}">
        <p14:creationId xmlns:p14="http://schemas.microsoft.com/office/powerpoint/2010/main" val="18436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9" y="548681"/>
            <a:ext cx="5616624" cy="56189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Зона </a:t>
            </a:r>
            <a:r>
              <a:rPr lang="ru-RU" sz="1600" i="1" dirty="0">
                <a:solidFill>
                  <a:schemeClr val="bg1"/>
                </a:solidFill>
              </a:rPr>
              <a:t>степей расположена южнее зоны лесов, она тянется вдоль юго-западной границы России. Ее территория прерывается </a:t>
            </a:r>
            <a:r>
              <a:rPr lang="ru-RU" sz="1600" i="1" dirty="0" err="1">
                <a:solidFill>
                  <a:schemeClr val="bg1"/>
                </a:solidFill>
              </a:rPr>
              <a:t>лесостепями</a:t>
            </a:r>
            <a:r>
              <a:rPr lang="ru-RU" sz="1600" i="1" dirty="0">
                <a:solidFill>
                  <a:schemeClr val="bg1"/>
                </a:solidFill>
              </a:rPr>
              <a:t>. По площади это небольшая зона, она меньше зоны лесов и тундры. </a:t>
            </a:r>
            <a:r>
              <a:rPr lang="ru-RU" sz="1600" i="1" dirty="0" smtClean="0">
                <a:solidFill>
                  <a:schemeClr val="bg1"/>
                </a:solidFill>
              </a:rPr>
              <a:t>Большая </a:t>
            </a:r>
            <a:r>
              <a:rPr lang="ru-RU" sz="1600" i="1" dirty="0">
                <a:solidFill>
                  <a:schemeClr val="bg1"/>
                </a:solidFill>
              </a:rPr>
              <a:t>часть зоны расположена на Восточно-Европейской равнине, и небольшая часть – на Западносибирской.) </a:t>
            </a:r>
            <a:br>
              <a:rPr lang="ru-RU" sz="1600" i="1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ртинка 6 из 1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4882"/>
            <a:ext cx="8173169" cy="4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93305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65313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37321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6015" y="172571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49289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1297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93305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65313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37321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2171" y="1340768"/>
            <a:ext cx="7558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Животные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степи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Картинка 6 из 128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2" y="3691682"/>
            <a:ext cx="7776864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09198" y="1331707"/>
            <a:ext cx="54594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1224" y="2367171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Степной орёл, пустельга, степной жаворонок, дрофа, серая куропатка,  журавль-красавка, суслики, степная гадюка, хомяк, кузнечик, шмель, кобылка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087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0671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0_1a0db_fcdd3928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3887788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3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Журавль-красавка</a:t>
            </a:r>
          </a:p>
        </p:txBody>
      </p:sp>
    </p:spTree>
    <p:extLst>
      <p:ext uri="{BB962C8B-B14F-4D97-AF65-F5344CB8AC3E}">
        <p14:creationId xmlns:p14="http://schemas.microsoft.com/office/powerpoint/2010/main" val="24190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Картинка 9 из 4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0" name="Rectangle 1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Степные гадюки.</a:t>
            </a:r>
          </a:p>
        </p:txBody>
      </p:sp>
      <p:pic>
        <p:nvPicPr>
          <p:cNvPr id="5124" name="Picture 15" descr="g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48593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618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4825"/>
            <a:ext cx="80962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Степной суслик</a:t>
            </a:r>
          </a:p>
        </p:txBody>
      </p:sp>
    </p:spTree>
    <p:extLst>
      <p:ext uri="{BB962C8B-B14F-4D97-AF65-F5344CB8AC3E}">
        <p14:creationId xmlns:p14="http://schemas.microsoft.com/office/powerpoint/2010/main" val="26704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933825"/>
            <a:ext cx="6781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Тонколистный пион, степной орёл, журавль-красавка, дрофа, степная дыбка.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/>
              <a:t>Занесены в Красную книгу</a:t>
            </a:r>
          </a:p>
        </p:txBody>
      </p:sp>
    </p:spTree>
    <p:extLst>
      <p:ext uri="{BB962C8B-B14F-4D97-AF65-F5344CB8AC3E}">
        <p14:creationId xmlns:p14="http://schemas.microsoft.com/office/powerpoint/2010/main" val="42377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ybka_stepn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524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IMG_1474r-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50768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Степная дыбка</a:t>
            </a:r>
          </a:p>
        </p:txBody>
      </p:sp>
    </p:spTree>
    <p:extLst>
      <p:ext uri="{BB962C8B-B14F-4D97-AF65-F5344CB8AC3E}">
        <p14:creationId xmlns:p14="http://schemas.microsoft.com/office/powerpoint/2010/main" val="7388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on-molochnozsvetko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364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Тонколистный пион</a:t>
            </a:r>
          </a:p>
        </p:txBody>
      </p:sp>
    </p:spTree>
    <p:extLst>
      <p:ext uri="{BB962C8B-B14F-4D97-AF65-F5344CB8AC3E}">
        <p14:creationId xmlns:p14="http://schemas.microsoft.com/office/powerpoint/2010/main" val="6609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399</TotalTime>
  <Words>177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  <vt:variant>
        <vt:lpstr>Произвольные показы</vt:lpstr>
      </vt:variant>
      <vt:variant>
        <vt:i4>1</vt:i4>
      </vt:variant>
    </vt:vector>
  </HeadingPairs>
  <TitlesOfParts>
    <vt:vector size="19" baseType="lpstr">
      <vt:lpstr>Бумажная</vt:lpstr>
      <vt:lpstr>степь</vt:lpstr>
      <vt:lpstr>Зона степей расположена южнее зоны лесов, она тянется вдоль юго-западной границы России. Ее территория прерывается лесостепями. По площади это небольшая зона, она меньше зоны лесов и тундры. Большая часть зоны расположена на Восточно-Европейской равнине, и небольшая часть – на Западносибирской.)  </vt:lpstr>
      <vt:lpstr>Презентация PowerPoint</vt:lpstr>
      <vt:lpstr>Журавль-красавка</vt:lpstr>
      <vt:lpstr>Степные гадюки.</vt:lpstr>
      <vt:lpstr>Степной суслик</vt:lpstr>
      <vt:lpstr>Занесены в Красную книгу</vt:lpstr>
      <vt:lpstr>Степная дыбка</vt:lpstr>
      <vt:lpstr>Тонколистный пион</vt:lpstr>
      <vt:lpstr>Природа степей</vt:lpstr>
      <vt:lpstr>Луковицы тюльпана</vt:lpstr>
      <vt:lpstr>Тюльпаны в степи</vt:lpstr>
      <vt:lpstr>ирисы</vt:lpstr>
      <vt:lpstr>типчак</vt:lpstr>
      <vt:lpstr>ковыль</vt:lpstr>
      <vt:lpstr>Презентация выполнена учеником 4 класса  Яркиным Александром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Ира</cp:lastModifiedBy>
  <cp:revision>38</cp:revision>
  <dcterms:created xsi:type="dcterms:W3CDTF">2011-02-19T05:36:59Z</dcterms:created>
  <dcterms:modified xsi:type="dcterms:W3CDTF">2012-02-08T19:30:56Z</dcterms:modified>
</cp:coreProperties>
</file>