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71" r:id="rId5"/>
    <p:sldId id="261" r:id="rId6"/>
    <p:sldId id="265" r:id="rId7"/>
    <p:sldId id="264" r:id="rId8"/>
    <p:sldId id="262" r:id="rId9"/>
    <p:sldId id="266" r:id="rId10"/>
    <p:sldId id="267" r:id="rId11"/>
    <p:sldId id="268" r:id="rId12"/>
    <p:sldId id="263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66"/>
    <a:srgbClr val="66FF33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ны и шаблоны\a454f3a7c5ac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FCC7-4BCB-403A-9448-08B423B1E81B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A6C0-EC95-42A6-AAF8-C5525B5B7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08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21CEB-4751-42DC-B880-A766B24D2728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97FA-127C-4256-971A-722728A07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51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018E-4A56-4C3D-8AD1-958774C9A7C5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7D78-A195-40B5-A289-1B99D8B52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81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B6A3-9E72-47B9-BE7F-5E23647219A1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FF2B-6E99-4D73-9558-F21D0DBFE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85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4721-0E51-4720-B1C6-6153AFB17F23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F7E8-2711-4CC7-8DDD-2A1B4950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64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28A2-360B-4A7C-9481-BC17306D566B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BC96-E74B-4E2F-A076-BA151CCFF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3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B0FF-E273-4C04-ACEC-0E6B55E750DA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6204-F92A-4DBC-BFA3-34D2AD2D5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16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1E46-9062-4EB3-89C4-97D3EF05EF48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0D6A-533F-463F-AA12-0FE2A0C53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43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3350-A5DD-44E8-ABEF-BF9FC9B9D025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6236-D6CB-4142-A89B-ED6042380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6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101C-40F1-4270-B6C2-C43EF7A1EC04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AFF1-152D-444D-B753-78E7867D8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13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F49A-C104-4E3E-B883-8AD75F474553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38BF-7366-4158-AC18-A7331B2DE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51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chemeClr val="accent3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0848AC-0DF8-4D75-8CAC-49B5DFB95776}" type="datetimeFigureOut">
              <a:rPr lang="ru-RU"/>
              <a:pPr>
                <a:defRPr/>
              </a:pPr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EE372-7C17-4DC3-A4A0-D0F250611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D:\фоны и шаблоны\a454f3a7c5ac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Игровой досуг</a:t>
            </a:r>
            <a:br>
              <a:rPr lang="ru-RU" dirty="0" smtClean="0"/>
            </a:br>
            <a:r>
              <a:rPr lang="ru-RU" dirty="0" smtClean="0"/>
              <a:t> «Экологическая тропа»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3886200"/>
            <a:ext cx="7448872" cy="1752600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«Здравствуй, лето!»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Спортивная площадка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HOT008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8000"/>
          </a:blip>
          <a:srcRect/>
          <a:stretch>
            <a:fillRect/>
          </a:stretch>
        </p:blipFill>
        <p:spPr>
          <a:xfrm>
            <a:off x="5076056" y="4077072"/>
            <a:ext cx="3688454" cy="2520279"/>
          </a:xfrm>
        </p:spPr>
      </p:pic>
      <p:pic>
        <p:nvPicPr>
          <p:cNvPr id="8" name="Содержимое 7" descr="PHOT008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>
          <a:xfrm>
            <a:off x="1043608" y="1340768"/>
            <a:ext cx="3744416" cy="358018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Солнечные зайчики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DSCF26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1556792"/>
            <a:ext cx="3744416" cy="3028950"/>
          </a:xfrm>
        </p:spPr>
      </p:pic>
      <p:pic>
        <p:nvPicPr>
          <p:cNvPr id="6" name="Содержимое 5" descr="PHOT009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7000"/>
          </a:blip>
          <a:srcRect/>
          <a:stretch>
            <a:fillRect/>
          </a:stretch>
        </p:blipFill>
        <p:spPr>
          <a:xfrm>
            <a:off x="5220072" y="3501008"/>
            <a:ext cx="3584340" cy="317340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Дождик  </a:t>
            </a:r>
            <a:r>
              <a:rPr lang="ru-RU" dirty="0" smtClean="0"/>
              <a:t> </a:t>
            </a:r>
            <a:r>
              <a:rPr lang="ru-RU" sz="2800" dirty="0" smtClean="0"/>
              <a:t>и</a:t>
            </a:r>
            <a:r>
              <a:rPr lang="ru-RU" dirty="0" smtClean="0"/>
              <a:t>   </a:t>
            </a: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радуга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5" name="Содержимое 4" descr="PHOT011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9000"/>
          </a:blip>
          <a:stretch>
            <a:fillRect/>
          </a:stretch>
        </p:blipFill>
        <p:spPr>
          <a:xfrm>
            <a:off x="971600" y="1412776"/>
            <a:ext cx="4038600" cy="3029387"/>
          </a:xfrm>
        </p:spPr>
      </p:pic>
      <p:pic>
        <p:nvPicPr>
          <p:cNvPr id="6" name="Содержимое 5" descr="PHOT011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0" y="3645024"/>
            <a:ext cx="4038600" cy="30293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рыбалка</a:t>
            </a:r>
            <a:endParaRPr lang="ru-RU" b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" name="Содержимое 5" descr="PHOT013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23000"/>
          </a:blip>
          <a:stretch>
            <a:fillRect/>
          </a:stretch>
        </p:blipFill>
        <p:spPr>
          <a:xfrm>
            <a:off x="4860032" y="3573016"/>
            <a:ext cx="4038600" cy="3029387"/>
          </a:xfrm>
        </p:spPr>
      </p:pic>
      <p:pic>
        <p:nvPicPr>
          <p:cNvPr id="8" name="Содержимое 7" descr="PHOT0138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bright="-14000"/>
          </a:blip>
          <a:stretch>
            <a:fillRect/>
          </a:stretch>
        </p:blipFill>
        <p:spPr>
          <a:xfrm>
            <a:off x="1043608" y="1268760"/>
            <a:ext cx="4038600" cy="30293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</a:t>
            </a:r>
            <a:r>
              <a:rPr lang="ru-RU" dirty="0" smtClean="0">
                <a:solidFill>
                  <a:srgbClr val="66FF33"/>
                </a:solidFill>
              </a:rPr>
              <a:t>ы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rgbClr val="FFFF00"/>
                </a:solidFill>
              </a:rPr>
              <a:t>ь</a:t>
            </a:r>
            <a:r>
              <a:rPr lang="ru-RU" dirty="0" smtClean="0">
                <a:solidFill>
                  <a:srgbClr val="7030A0"/>
                </a:solidFill>
              </a:rPr>
              <a:t>н</a:t>
            </a:r>
            <a:r>
              <a:rPr lang="ru-RU" dirty="0" smtClean="0">
                <a:solidFill>
                  <a:schemeClr val="bg1"/>
                </a:solidFill>
              </a:rPr>
              <a:t>ы</a:t>
            </a:r>
            <a:r>
              <a:rPr lang="ru-RU" dirty="0" smtClean="0">
                <a:solidFill>
                  <a:srgbClr val="0070C0"/>
                </a:solidFill>
              </a:rPr>
              <a:t>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66FF33"/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dirty="0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ы</a:t>
            </a:r>
            <a:r>
              <a:rPr lang="ru-RU" dirty="0" smtClean="0">
                <a:solidFill>
                  <a:srgbClr val="66FFFF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PHOT009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5000"/>
          </a:blip>
          <a:stretch>
            <a:fillRect/>
          </a:stretch>
        </p:blipFill>
        <p:spPr>
          <a:xfrm>
            <a:off x="1115616" y="1340768"/>
            <a:ext cx="4038600" cy="3029387"/>
          </a:xfrm>
        </p:spPr>
      </p:pic>
      <p:pic>
        <p:nvPicPr>
          <p:cNvPr id="8" name="Содержимое 7" descr="PHOT009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33000"/>
          </a:blip>
          <a:stretch>
            <a:fillRect/>
          </a:stretch>
        </p:blipFill>
        <p:spPr>
          <a:xfrm>
            <a:off x="4860032" y="3645024"/>
            <a:ext cx="4038600" cy="30293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800" y="2967335"/>
            <a:ext cx="6504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Здравствуй, лето!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s://encrypted-tbn1.gstatic.com/images?q=tbn:ANd9GcT3kbCVl57fVjLJfC22_ElCqxqD97w9hfzIHqRl8bBoM3l7MbGosrF6RS5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0182" y="260648"/>
            <a:ext cx="2845134" cy="273630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4342" name="Picture 6" descr="http://thumbs.dreamstime.com/x/rainbow-landscape-vector-110761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3905249"/>
            <a:ext cx="7488832" cy="2764111"/>
          </a:xfrm>
          <a:prstGeom prst="snip2Same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073427"/>
          </a:xfrm>
        </p:spPr>
        <p:txBody>
          <a:bodyPr/>
          <a:lstStyle/>
          <a:p>
            <a:pPr lvl="0"/>
            <a:r>
              <a:rPr lang="ru-RU" sz="2800" dirty="0" smtClean="0"/>
              <a:t>способствовать развитию эмоционально – ценностного отношения к природе.</a:t>
            </a:r>
          </a:p>
          <a:p>
            <a:r>
              <a:rPr lang="ru-RU" sz="2800" dirty="0" smtClean="0"/>
              <a:t>формировать представление о природном явлении «радуга»;</a:t>
            </a:r>
          </a:p>
          <a:p>
            <a:pPr lvl="0"/>
            <a:r>
              <a:rPr lang="ru-RU" sz="2800" dirty="0" smtClean="0"/>
              <a:t>совершенствовать навыки продолжительной ходьбы и бега вырабатывая общую выносливость;</a:t>
            </a:r>
          </a:p>
          <a:p>
            <a:pPr lvl="0"/>
            <a:r>
              <a:rPr lang="ru-RU" sz="2800" dirty="0" smtClean="0"/>
              <a:t>закреплять навыки бросания и ловли мяча, прыжки на двух ногах с продвижением вперед;</a:t>
            </a:r>
          </a:p>
          <a:p>
            <a:pPr lvl="0"/>
            <a:r>
              <a:rPr lang="ru-RU" sz="2800" dirty="0" smtClean="0"/>
              <a:t>упражнять в ходьбе «змейкой» между предметами;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Экологическая тропа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экотропа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688" y="1772816"/>
            <a:ext cx="6492090" cy="4568508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письмо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Содержимое 8" descr="DSCF259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37000"/>
          </a:blip>
          <a:stretch>
            <a:fillRect/>
          </a:stretch>
        </p:blipFill>
        <p:spPr>
          <a:xfrm>
            <a:off x="899592" y="1268760"/>
            <a:ext cx="4038600" cy="3028950"/>
          </a:xfrm>
        </p:spPr>
      </p:pic>
      <p:pic>
        <p:nvPicPr>
          <p:cNvPr id="10" name="Содержимое 9" descr="DSCF259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3573016"/>
            <a:ext cx="4038600" cy="3028950"/>
          </a:xfrm>
        </p:spPr>
      </p:pic>
      <p:pic>
        <p:nvPicPr>
          <p:cNvPr id="2050" name="Picture 2" descr="https://encrypted-tbn3.gstatic.com/images?q=tbn:ANd9GcTpJ99iVQ5Zvura9QFS0ErsCE0JyANBbKfiLmtNBDkGiMovVJRobA"/>
          <p:cNvPicPr>
            <a:picLocks noChangeAspect="1" noChangeArrowheads="1"/>
          </p:cNvPicPr>
          <p:nvPr/>
        </p:nvPicPr>
        <p:blipFill>
          <a:blip r:embed="rId4" cstate="email"/>
          <a:srcRect l="-3000" t="3780" r="7001" b="9281"/>
          <a:stretch>
            <a:fillRect/>
          </a:stretch>
        </p:blipFill>
        <p:spPr bwMode="auto">
          <a:xfrm>
            <a:off x="6516216" y="332656"/>
            <a:ext cx="230425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скворечник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Содержимое 8" descr="DSCF259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flipH="1">
            <a:off x="1115616" y="1484784"/>
            <a:ext cx="3312368" cy="4525963"/>
          </a:xfrm>
        </p:spPr>
      </p:pic>
      <p:pic>
        <p:nvPicPr>
          <p:cNvPr id="11" name="Содержимое 10" descr="DSCF260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788024" y="3501008"/>
            <a:ext cx="4038600" cy="3028950"/>
          </a:xfrm>
        </p:spPr>
      </p:pic>
      <p:sp>
        <p:nvSpPr>
          <p:cNvPr id="12290" name="AutoShape 2" descr="data:image/jpeg;base64,/9j/4AAQSkZJRgABAQAAAQABAAD/2wCEAAkGBxQSEhUUExQUFhQXFxgVFRQXFRQVFBQXFBQXFxQXFRQYHCggGBwlHRgUITEhJSkrLi4uFx8zODMsNygtLisBCgoKDg0OGxAQGDUkIBwsLCwsLCwsLCwsLCwsLCwsLCwsLCwsLCwsLCwsLCwsLCwsLCwsLCwsLCwsLCwsLCwsLP/AABEIAPEA0gMBIgACEQEDEQH/xAAcAAEAAQUBAQAAAAAAAAAAAAAAAwIEBQYHAQj/xABHEAACAQICBAgJCAkEAwAAAAAAAQIDEQQhBRIxQQYHE1FhcYGxIiMyQpGhwdHwJFJTcnOSstIUM2KCorPC4fEWJUNjNIOj/8QAGQEBAAMBAQAAAAAAAAAAAAAAAAECBAMF/8QAJhEBAAICAQQCAQUBAAAAAAAAAAECAxExEiEyURNBBEJSYXGRIv/aAAwDAQACEQMRAD8A7iAAAAAAAAa9w34TRwGHc8nVleNKHPK3lP8AZjtfYt5msdjIUac6tSSjCEXKUnuSPnfhdwgnja860rpW1acPo6a2Lre1vn6Eil7dML0r1S2TR3DjGVI3dd3W3wKa/pL2XC3G/Tv7lP8AKc7wdd05JrZsa50bPRkmk1mnmmY5tb22xSvpmf8AVuN+nl9yn+U9fC/G/Tv7lL8piJxy6fixoOOx+Kp675V3g7VINQerd+DKLtnF3S6LrnRanXb7Uv0V7zV1dcL8Z9O/uU/ykkeF2M31n9yn+U43R4SYltJVFnkrxj7iqpwlxUds192O55rYdfjye3OcmP8Aa7N/q3GfTfwU/wAp7/q3F/TfwU/ynGJcKMWkvGKz/Zj7jyXCXFJX5TJ80Y+4n48ntX5KenaFwtxn038FP8pkdCcM6saqWIlrU3k3qxThfzslmjg0eEmKtrcrfosvcb3wb0vHFU77JxylHp5+oiYvXvtMTS3bT6CjJNXWaeae5o9NF4D6e1bYeq8v+KT/AAP2ejmN6O1bRaNuNqzWdAALKgAAAAAAAAAAAAAAadxk8Kv0OhydN/KKqahz047JVPYunqZEzqNpiNzpp3Gtwq5ao8JSfiqcvGtbJ1I+b0qL/i+qc5qysu4qb5yyxFXe+xGWZ6p21VjpjS4o1LrpMvojGar1HsezofN2mrUq7Utb0+ky8ZXs1vK2hetm3Rlcw3CLRzdq1NJzgrSjuqU3lKElvyb9Jd6LxWus/KW3pXOZJZlImazteYiY05JpHCqDUoXdKacqbe1W8qEv2ovLpVnsaPYy5SLvtW3qWyS6Vv6Da+EGi405SUssPWldu1+QrebUS+a801vTe/VNPrUp0ajjLKcHZ83Y96azT3ppm6lomNsF6zWdPIZXjL/D5zyD1W4y2dz3MuK9JSSlHs9sX0rd0EC8JW85bOlcxdUg9V2ez4+OovdG46WFqqpDZsa51vXuLKHhK29bOlcxVSldar+Ooa2Ow6Pxsa1ONSDyeae9P2M6jwS07+kQ1JvxsFn+2t0l7f7nzRwT028NU1JvxcnnzJvZJHVMBi5U5Rq03ms09z6Hzpmbvjt/DR2yV/l2MFhoXSkcTSU45bpR3xlvRfmiJ2zz2AAAAAAAAAAAAAFlpnSlPC0Z1qrtCCu+dvdGPO27JdZ866d0rUxdeder5U3lFbIRXkwj0Je17zZuM7hT+l1uRpy8RSbtbZUqbJT6Us0u17zRatS2RnyW3OmjHXXdTiKhj5y1n0bveVYmpd6q7fcVUoFYXlFOPx2lzga3mvs9xTUiQTj8dpPMI4ln8LVcJJrd60bNh6qkk1sZpuDr6y6d5l9F4rVlZ+S/U+c42h2rLO4rDxqQlCaumrP45zRdJaJcnyM3arSXip2/XUdri0tsoZtJbtZbom+ox+nNGctBOD1asHrU5bGpLNK/Tl6mWx36ZVyU6oc6pwhTlODrQlC7SlFT1ZW8mcLpNdthicJCMr8pZXV2oSe3erPYT6awusuXjHV8LVr07W5KrnnbdGVm1zNNcxaYWprLUdrpeDu1lvjfuNsd2GeyuvSpNKcakr+ctS1nutmeTjSlmuUvv8lO9ubddlr5EudP1r47g1qu6zT9a3onQvHUpSikoT1le7c0r32KyWW/+xuXBHhLCclRcOTSjFQWvKeailK7lnm7u265olWPnLP2/Gxht5Ti7SWb7N/vK2rExqU1tMTuHftAaWeGq6yu4PKcedc66UdQoVozipRacWrpremfP3A/TqxFPVk1ykVn0rnR0fgdpvkpcjUfi5PwW/Mk/Y+/tONJms9Mu16xaOqG/AA7uAAAAAAAAAaFxpcKv0el+jUpWrVV4TTzp03k30Slml0XfMbTwk03DB4edaedsox3zm/Jiuv1K7PnrSONniKs61R3nN60nu6EuZJWSXQc8l9Rp0x03O1nLJXMdiq3pewucXXXYvWzHRzd2cIhol7TgXVOJRGJcwiTIjnHMgqwL2USKpERKFnTqOLv8MzFOV1dGKrQJMDXs9V7Hs6yLRtNZ02/ROMutVvNbOlGVgzUaFRpprajZMDiFON/hc5xmHWGH4Q4Hk5Ouo60JLUxFPdOD86+5rLPc0nuNF0vo/kZ2T1qclr0qmzXg9l1uktjW5pnXlFSVn1dBpmldFRg3hqjtSqNyw9R7KNW2cZP5jyT6LPzWaMN/wBMs2an6oaW611Z9j3ntGafgy2bnzM8xOHlTnKE4uM4txlF7U1tREads6elOzs9j37k+fq5z13hLo7udEFyrlHazz/sNi9weKlh6kalN2z/AMxZ1nQuk4YmkqkeprenvRxpVHbV2ozHBfSlXD1U4xcoyaUofOT5r7znkrFodMdprL6Z4Hac5WPJVH4yKyb8+K9q/vzmzHHqNeUJRnB6sk00+ZnT9BaVjiaSmspLKcfmy9z2ojHffaU5aa7wyQAOrkAAAAAOE8YfCR43EOMH4ik3GmvnPZKfbsXQulmpVnZWN+4e8C6tPEueGozqUqt5asIuXJzflppbE3mutrcYGhwD0hU2YaSvvnKEe+VzLaLTLVWaxVpWJTcrbkexiZPT+h6uErOjWSVRKLaT1laSuszHtBaFUEXVi2SLyJEiNlNVEkiiaIFvWRZzjmX9RFrUiWhEr7A4jWVntW33mUwGJ5OWfkvJ+81qnNxaaMxTqayT5yloXrLcaUt67CLSuCjXpuEvTvT3NdRjNDYzzG/q+4zsZb/Sc+JdOXONIaAxVWpeUbtJR5S8UpqC1Yt3d9iS2Xy3leH4F1X5Uox7XLuSOgVY+giudfls5fDVquH4DQ8+o39VW/E2ZPDcEsKvNk+uT/psZlMoniYx2uK7UV67T9p+OsfSKjoTDw2Uodsb95kaVCCXgxiupJdxZPStJedfqTZBLT0FsjJ+hDudmYizI6E0rLDVVOOcXlOPzo7+1bUahPT0nsgl1tsn0TPE4urGlRtrS5llFb5Sedki0b32ROtd3esLiI1IRnB3jJXT6GSmN4PaK/RaEaWvKbV3KT3yebsty6DJGyGKQAAAAAAAHA+OFf7nLppUv6kaQ3mb/wAc0P8AcU+ehT9Uqhz+W0zW5lqp4wnt3FxFEECSrV1Y3KLE/eGszWdJaQlLK7KNH6WnTdpNyhvTza6n7Dp8c625/JG9Nn1C3nEuKc00ms07NPnTIqiKQ6LWpArwlbVdnsfqZI45FtUjtJ5RwzUJbGtqMpT4QJLyW3vzSV+c13DVG427Ow8rVWnZJduZToX62enp+bVlGK5trLWppKq/Ot1JIxMq0ucibe+5PTCOqWTqYlvbN9svYROtFGPiXEI3LaV2neI6ChYl3tZFKpldKlmOw6pxQaGoV6VadalTqONRRjrxUtVaibsn0s6nh8NCmrQhGC5oxUV6Ec/4lYWw1f7Vfy4nRTvThnvyAAuoAAAAAAAA4jx0L5fD7CH8yoc9nHNnRuOuPy2k/wDoj/NqHPJLMzX8paqeMPY+wg0o/BSLlruKcRR1osos03EeURl3pGjqy+Of/BaGuOGS3LYeDmIvFwfmu66nu9N/SZNmA4OPxj+r/VEz5nyRqzRj71eEFVFwyKpEqumwlPwe09rUfCLzR8PAXWw6d5fHMR1HSx86R46RkpUTyVAdSYhYQok9GkTxpktKBG06R8kV0aJK0V0Yldp061xQQthav2z9VOBvZpXFPH5JU+2l/Lpm6mzH4wx38pAAXUAAAAAAAAcY47V8so/Yd1SfvOdvadJ47F8poP8A6X6qj95zfezLfylqp4wrfsK6Es7PY/hFIkii7D6awNr8z38z+O812cGnZ7TeHUTVpK69Zj62iqbfnNLc8vXtOtMmu0uV8e+8LPg7h7KU3vyXUtvr7jMMU4JJJZLYktxTUKWtudula6jQeTRSV3IWZbR0fFrrYhDwn2esl0WvFfvPvKow8J9n4SiSMBOGRcQVzyUALSMCqnEkUbBEJRuBVCOaDZUmB17isXyOX20/wwNxNP4rP/C/9s/6TcDbTxhhv5SAAuqAAAAAAAA5Bx2R+UYf7Kfqmvec1W06fx00m6+G1U2+TqZJNvy4c3WaHS0HXk14tpc8mo+p5+ox5sla2nqnTTSYisbWNiqUNhnaXBuXnzS6k363YuYaEpx260ut27jHb83FHE7/AKTOWsNTdMpmjbZ4aEU0opdntMFj4bHbNrP0u3qsTh/JjLM6jhFbxadLGMdh5Uj3kzR5UiaIdVrKOZ613kjWZ5IsMzov9V2vvJEs5fG5FOi/1X7zJVv6/cUWV0jyb7iqPvKdwlCNkVybVLeSKytCOTJKRGsyfD7bEpl2Pivj8hX2lT8Rtpq/FtG2Bh9ep+Nm0G+njDz7+UgALKgAAAAAAANJ4cT1a9PWkkpU3qptLyZeH+KPpRpmL0xQhtqJ9EfC7jJceMfCwnVX76JzFvYeP+R+DXJlm0y6UwxP/Uy2jE8JI+ZBvraj7zGV9OVJbNWPUrv0sxqdymRNPxMVfr/XeMdY+ntTEzk85Sfbl6Csjpx7/YiSXuNEREdoWiFMvYJlTj8dh4yVkLWZRJEjKZkjMaKXi/3n3lxbb1+wh0T+r7WV3te3P7EU+0vXPcirDu5Te+ZXRyI+waLassy5ZFKIlMLeO0moeUUuBPQpZ9hEEux8XS+Q0/rT/GzZjXOL5WwNLrn/ADJGxnoU8YYL+UgALKgAAAAAAAOV8d/lYTqr99E5fM6fx3PwsJ1Vu+kcxqq6MuTylqx+LyDJIrIopokisikrvKUfjsPX7iqksu1HjXsIS9ZQ9vYSTRHL3EJRJCaKimRIyuiv1fa+8qb2lGi/1fa+8qv4Vik8rJYskPIIqCFDPYopZJFAUJEtBZ9h5FElJ5vqQgdi4DRtgaP77/8ApIzxg+BS+RUPqt+mcmZw9CvEMFuZAASgAAAAAAAByfjufjML9Wr30zmcjp3HfDwsLLoqr0cm/acxsZsnk1Y/FXFEkUUU0SpHKXQgVNHkCsCmoiGaz9BcTWRFNEJRP49QnHb8bivV2HtRAX2jF4vtfeeqPhsq0X5C633lTXjPjmK/aUiW48azJChsAkVR+PQURZIgPIldBZvsKUS0FtJHZuCCtgqH1PazMGK4Kr5HQ+ziZU3xwwTyAAlAAAAAAAADl/HessJ11e6mcsSOq8d8PAwr3a1RemMWvws5QmZsnk04/FNTJ4lvCRPTOUuryJXH49BTYqh8eggezWRQ/cSzXx2ETWfYgl44nlQkKJgX2i/1a633k1vCZRoteB2vvJ1HN/G8hLxlEytkcyJHqRXBnnMe09gS9JoLMiSLijFtpJNt7Eldt9CW0lDs3BhfJKH2ce4yZZaFouGHpQkrONOCa5moq6L03xwwTyAAlAAAAAAAACy0tomjiqfJ16cakL3s75NbHFrNPbmuc5/prilhK7wtZwfzKvhR6lNeEu1M6aCJrE8pi0xw+edK8EMbhb8pQk4r/kp+Mh13jnFfWSMXRkfTRhtL8FcJiburRg5fPitSp9+Nm+042w+nWub2+fvjvKqbOj6Y4qmrvDVr80Kqz7KkV3x7TTNK8H8ThX46hOMV56WvT+/G6XbY5WpaPp2ressczyXx6ApZZEc3Z/HMUXSRZRUKoO9imtuAyGjPIXW/xMuWs38c5b6K8hdvey8kiEo7FMokmsTYHR1WvLVo05TeV7LJdb2R7RraN65WjZPg8LOo1GEJSk90U29vMjetDcXKyliZ9PJ0/wCqb9npN40fo6lQjq0oRguhZvre19p2rgmeXK2aI4c/0NxfVJ2liJcmvmRtKb63sj6zedFaEoYZWpU1F75bZvrk8zIg71pFeGe15tyAAuqAAAAAAAAAAAAAAAAHjR6ANd0vwJweIu5UlCb8+l4uV+d2yl2pmkaX4q6sW5YetGovmVFqT+8rxk+yJ1kFJpWeYWre0cS+dtJ6Hr4Z+Pozpq/lNXh2VFeL9Jj6iufTEopqzzT2rcazpbgFgq93yXJy+dSfJ58+qvBfajlOH1LtXN7hx7Rb8Wu3vZm9GaHrYl+KpuS3z2QXXN5dizOg6E4vsLh0r69ZrY6rTX3IpRfambVCCSSSSSySWSXUhXD7LZvTSNC8XkI2liZ8o/mRvGC6HLbL1G54XCwpxUacYwitkYpJehEwO1axXhxm0zyAAsq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ata:image/jpeg;base64,/9j/4AAQSkZJRgABAQAAAQABAAD/2wCEAAkGBxQSEhUUExQUFhQXFxgVFRQXFRQVFBQXFBQXFxQXFRQYHCggGBwlHRgUITEhJSkrLi4uFx8zODMsNygtLisBCgoKDg0OGxAQGDUkIBwsLCwsLCwsLCwsLCwsLCwsLCwsLCwsLCwsLCwsLCwsLCwsLCwsLCwsLCwsLCwsLCwsLP/AABEIAPEA0gMBIgACEQEDEQH/xAAcAAEAAQUBAQAAAAAAAAAAAAAAAwIEBQYHAQj/xABHEAACAQICBAgJCAkEAwAAAAAAAQIDEQQhBRIxQQYHE1FhcYGxIiMyQpGhwdHwJFJTcnOSstIUM2KCorPC4fEWJUNjNIOj/8QAGQEBAAMBAQAAAAAAAAAAAAAAAAECBAMF/8QAJhEBAAICAQQCAQUBAAAAAAAAAAECAxExEiEyURNBBEJSYXGRIv/aAAwDAQACEQMRAD8A7iAAAAAAAAa9w34TRwGHc8nVleNKHPK3lP8AZjtfYt5msdjIUac6tSSjCEXKUnuSPnfhdwgnja860rpW1acPo6a2Lre1vn6Eil7dML0r1S2TR3DjGVI3dd3W3wKa/pL2XC3G/Tv7lP8AKc7wdd05JrZsa50bPRkmk1mnmmY5tb22xSvpmf8AVuN+nl9yn+U9fC/G/Tv7lL8piJxy6fixoOOx+Kp675V3g7VINQerd+DKLtnF3S6LrnRanXb7Uv0V7zV1dcL8Z9O/uU/ykkeF2M31n9yn+U43R4SYltJVFnkrxj7iqpwlxUds192O55rYdfjye3OcmP8Aa7N/q3GfTfwU/wAp7/q3F/TfwU/ynGJcKMWkvGKz/Zj7jyXCXFJX5TJ80Y+4n48ntX5KenaFwtxn038FP8pkdCcM6saqWIlrU3k3qxThfzslmjg0eEmKtrcrfosvcb3wb0vHFU77JxylHp5+oiYvXvtMTS3bT6CjJNXWaeae5o9NF4D6e1bYeq8v+KT/AAP2ejmN6O1bRaNuNqzWdAALKgAAAAAAAAAAAAAAadxk8Kv0OhydN/KKqahz047JVPYunqZEzqNpiNzpp3Gtwq5ao8JSfiqcvGtbJ1I+b0qL/i+qc5qysu4qb5yyxFXe+xGWZ6p21VjpjS4o1LrpMvojGar1HsezofN2mrUq7Utb0+ky8ZXs1vK2hetm3Rlcw3CLRzdq1NJzgrSjuqU3lKElvyb9Jd6LxWus/KW3pXOZJZlImazteYiY05JpHCqDUoXdKacqbe1W8qEv2ovLpVnsaPYy5SLvtW3qWyS6Vv6Da+EGi405SUssPWldu1+QrebUS+a801vTe/VNPrUp0ajjLKcHZ83Y96azT3ppm6lomNsF6zWdPIZXjL/D5zyD1W4y2dz3MuK9JSSlHs9sX0rd0EC8JW85bOlcxdUg9V2ez4+OovdG46WFqqpDZsa51vXuLKHhK29bOlcxVSldar+Ooa2Ow6Pxsa1ONSDyeae9P2M6jwS07+kQ1JvxsFn+2t0l7f7nzRwT028NU1JvxcnnzJvZJHVMBi5U5Rq03ms09z6Hzpmbvjt/DR2yV/l2MFhoXSkcTSU45bpR3xlvRfmiJ2zz2AAAAAAAAAAAAAFlpnSlPC0Z1qrtCCu+dvdGPO27JdZ866d0rUxdeder5U3lFbIRXkwj0Je17zZuM7hT+l1uRpy8RSbtbZUqbJT6Us0u17zRatS2RnyW3OmjHXXdTiKhj5y1n0bveVYmpd6q7fcVUoFYXlFOPx2lzga3mvs9xTUiQTj8dpPMI4ln8LVcJJrd60bNh6qkk1sZpuDr6y6d5l9F4rVlZ+S/U+c42h2rLO4rDxqQlCaumrP45zRdJaJcnyM3arSXip2/XUdri0tsoZtJbtZbom+ox+nNGctBOD1asHrU5bGpLNK/Tl6mWx36ZVyU6oc6pwhTlODrQlC7SlFT1ZW8mcLpNdthicJCMr8pZXV2oSe3erPYT6awusuXjHV8LVr07W5KrnnbdGVm1zNNcxaYWprLUdrpeDu1lvjfuNsd2GeyuvSpNKcakr+ctS1nutmeTjSlmuUvv8lO9ubddlr5EudP1r47g1qu6zT9a3onQvHUpSikoT1le7c0r32KyWW/+xuXBHhLCclRcOTSjFQWvKeailK7lnm7u265olWPnLP2/Gxht5Ti7SWb7N/vK2rExqU1tMTuHftAaWeGq6yu4PKcedc66UdQoVozipRacWrpremfP3A/TqxFPVk1ykVn0rnR0fgdpvkpcjUfi5PwW/Mk/Y+/tONJms9Mu16xaOqG/AA7uAAAAAAAAAaFxpcKv0el+jUpWrVV4TTzp03k30Slml0XfMbTwk03DB4edaedsox3zm/Jiuv1K7PnrSONniKs61R3nN60nu6EuZJWSXQc8l9Rp0x03O1nLJXMdiq3pewucXXXYvWzHRzd2cIhol7TgXVOJRGJcwiTIjnHMgqwL2USKpERKFnTqOLv8MzFOV1dGKrQJMDXs9V7Hs6yLRtNZ02/ROMutVvNbOlGVgzUaFRpprajZMDiFON/hc5xmHWGH4Q4Hk5Ouo60JLUxFPdOD86+5rLPc0nuNF0vo/kZ2T1qclr0qmzXg9l1uktjW5pnXlFSVn1dBpmldFRg3hqjtSqNyw9R7KNW2cZP5jyT6LPzWaMN/wBMs2an6oaW611Z9j3ntGafgy2bnzM8xOHlTnKE4uM4txlF7U1tREads6elOzs9j37k+fq5z13hLo7udEFyrlHazz/sNi9weKlh6kalN2z/AMxZ1nQuk4YmkqkeprenvRxpVHbV2ozHBfSlXD1U4xcoyaUofOT5r7znkrFodMdprL6Z4Hac5WPJVH4yKyb8+K9q/vzmzHHqNeUJRnB6sk00+ZnT9BaVjiaSmspLKcfmy9z2ojHffaU5aa7wyQAOrkAAAAAOE8YfCR43EOMH4ik3GmvnPZKfbsXQulmpVnZWN+4e8C6tPEueGozqUqt5asIuXJzflppbE3mutrcYGhwD0hU2YaSvvnKEe+VzLaLTLVWaxVpWJTcrbkexiZPT+h6uErOjWSVRKLaT1laSuszHtBaFUEXVi2SLyJEiNlNVEkiiaIFvWRZzjmX9RFrUiWhEr7A4jWVntW33mUwGJ5OWfkvJ+81qnNxaaMxTqayT5yloXrLcaUt67CLSuCjXpuEvTvT3NdRjNDYzzG/q+4zsZb/Sc+JdOXONIaAxVWpeUbtJR5S8UpqC1Yt3d9iS2Xy3leH4F1X5Uox7XLuSOgVY+giudfls5fDVquH4DQ8+o39VW/E2ZPDcEsKvNk+uT/psZlMoniYx2uK7UV67T9p+OsfSKjoTDw2Uodsb95kaVCCXgxiupJdxZPStJedfqTZBLT0FsjJ+hDudmYizI6E0rLDVVOOcXlOPzo7+1bUahPT0nsgl1tsn0TPE4urGlRtrS5llFb5Sedki0b32ROtd3esLiI1IRnB3jJXT6GSmN4PaK/RaEaWvKbV3KT3yebsty6DJGyGKQAAAAAAAHA+OFf7nLppUv6kaQ3mb/wAc0P8AcU+ehT9Uqhz+W0zW5lqp4wnt3FxFEECSrV1Y3KLE/eGszWdJaQlLK7KNH6WnTdpNyhvTza6n7Dp8c625/JG9Nn1C3nEuKc00ms07NPnTIqiKQ6LWpArwlbVdnsfqZI45FtUjtJ5RwzUJbGtqMpT4QJLyW3vzSV+c13DVG427Ow8rVWnZJduZToX62enp+bVlGK5trLWppKq/Ot1JIxMq0ucibe+5PTCOqWTqYlvbN9svYROtFGPiXEI3LaV2neI6ChYl3tZFKpldKlmOw6pxQaGoV6VadalTqONRRjrxUtVaibsn0s6nh8NCmrQhGC5oxUV6Ec/4lYWw1f7Vfy4nRTvThnvyAAuoAAAAAAAA4jx0L5fD7CH8yoc9nHNnRuOuPy2k/wDoj/NqHPJLMzX8paqeMPY+wg0o/BSLlruKcRR1osos03EeURl3pGjqy+Of/BaGuOGS3LYeDmIvFwfmu66nu9N/SZNmA4OPxj+r/VEz5nyRqzRj71eEFVFwyKpEqumwlPwe09rUfCLzR8PAXWw6d5fHMR1HSx86R46RkpUTyVAdSYhYQok9GkTxpktKBG06R8kV0aJK0V0Yldp061xQQthav2z9VOBvZpXFPH5JU+2l/Lpm6mzH4wx38pAAXUAAAAAAAAcY47V8so/Yd1SfvOdvadJ47F8poP8A6X6qj95zfezLfylqp4wrfsK6Es7PY/hFIkii7D6awNr8z38z+O812cGnZ7TeHUTVpK69Zj62iqbfnNLc8vXtOtMmu0uV8e+8LPg7h7KU3vyXUtvr7jMMU4JJJZLYktxTUKWtudula6jQeTRSV3IWZbR0fFrrYhDwn2esl0WvFfvPvKow8J9n4SiSMBOGRcQVzyUALSMCqnEkUbBEJRuBVCOaDZUmB17isXyOX20/wwNxNP4rP/C/9s/6TcDbTxhhv5SAAuqAAAAAAAA5Bx2R+UYf7Kfqmvec1W06fx00m6+G1U2+TqZJNvy4c3WaHS0HXk14tpc8mo+p5+ox5sla2nqnTTSYisbWNiqUNhnaXBuXnzS6k363YuYaEpx260ut27jHb83FHE7/AKTOWsNTdMpmjbZ4aEU0opdntMFj4bHbNrP0u3qsTh/JjLM6jhFbxadLGMdh5Uj3kzR5UiaIdVrKOZ613kjWZ5IsMzov9V2vvJEs5fG5FOi/1X7zJVv6/cUWV0jyb7iqPvKdwlCNkVybVLeSKytCOTJKRGsyfD7bEpl2Pivj8hX2lT8Rtpq/FtG2Bh9ep+Nm0G+njDz7+UgALKgAAAAAAANJ4cT1a9PWkkpU3qptLyZeH+KPpRpmL0xQhtqJ9EfC7jJceMfCwnVX76JzFvYeP+R+DXJlm0y6UwxP/Uy2jE8JI+ZBvraj7zGV9OVJbNWPUrv0sxqdymRNPxMVfr/XeMdY+ntTEzk85Sfbl6Csjpx7/YiSXuNEREdoWiFMvYJlTj8dh4yVkLWZRJEjKZkjMaKXi/3n3lxbb1+wh0T+r7WV3te3P7EU+0vXPcirDu5Te+ZXRyI+waLassy5ZFKIlMLeO0moeUUuBPQpZ9hEEux8XS+Q0/rT/GzZjXOL5WwNLrn/ADJGxnoU8YYL+UgALKgAAAAAAAOV8d/lYTqr99E5fM6fx3PwsJ1Vu+kcxqq6MuTylqx+LyDJIrIopokisikrvKUfjsPX7iqksu1HjXsIS9ZQ9vYSTRHL3EJRJCaKimRIyuiv1fa+8qb2lGi/1fa+8qv4Vik8rJYskPIIqCFDPYopZJFAUJEtBZ9h5FElJ5vqQgdi4DRtgaP77/8ApIzxg+BS+RUPqt+mcmZw9CvEMFuZAASgAAAAAAAByfjufjML9Wr30zmcjp3HfDwsLLoqr0cm/acxsZsnk1Y/FXFEkUUU0SpHKXQgVNHkCsCmoiGaz9BcTWRFNEJRP49QnHb8bivV2HtRAX2jF4vtfeeqPhsq0X5C633lTXjPjmK/aUiW48azJChsAkVR+PQURZIgPIldBZvsKUS0FtJHZuCCtgqH1PazMGK4Kr5HQ+ziZU3xwwTyAAlAAAAAAAADl/HessJ11e6mcsSOq8d8PAwr3a1RemMWvws5QmZsnk04/FNTJ4lvCRPTOUuryJXH49BTYqh8eggezWRQ/cSzXx2ETWfYgl44nlQkKJgX2i/1a633k1vCZRoteB2vvJ1HN/G8hLxlEytkcyJHqRXBnnMe09gS9JoLMiSLijFtpJNt7Eldt9CW0lDs3BhfJKH2ce4yZZaFouGHpQkrONOCa5moq6L03xwwTyAAlAAAAAAAACy0tomjiqfJ16cakL3s75NbHFrNPbmuc5/prilhK7wtZwfzKvhR6lNeEu1M6aCJrE8pi0xw+edK8EMbhb8pQk4r/kp+Mh13jnFfWSMXRkfTRhtL8FcJiburRg5fPitSp9+Nm+042w+nWub2+fvjvKqbOj6Y4qmrvDVr80Kqz7KkV3x7TTNK8H8ThX46hOMV56WvT+/G6XbY5WpaPp2ressczyXx6ApZZEc3Z/HMUXSRZRUKoO9imtuAyGjPIXW/xMuWs38c5b6K8hdvey8kiEo7FMokmsTYHR1WvLVo05TeV7LJdb2R7RraN65WjZPg8LOo1GEJSk90U29vMjetDcXKyliZ9PJ0/wCqb9npN40fo6lQjq0oRguhZvre19p2rgmeXK2aI4c/0NxfVJ2liJcmvmRtKb63sj6zedFaEoYZWpU1F75bZvrk8zIg71pFeGe15tyAAuqAAAAAAAAAAAAAAAAHjR6ANd0vwJweIu5UlCb8+l4uV+d2yl2pmkaX4q6sW5YetGovmVFqT+8rxk+yJ1kFJpWeYWre0cS+dtJ6Hr4Z+Pozpq/lNXh2VFeL9Jj6iufTEopqzzT2rcazpbgFgq93yXJy+dSfJ58+qvBfajlOH1LtXN7hx7Rb8Wu3vZm9GaHrYl+KpuS3z2QXXN5dizOg6E4vsLh0r69ZrY6rTX3IpRfambVCCSSSSSySWSXUhXD7LZvTSNC8XkI2liZ8o/mRvGC6HLbL1G54XCwpxUacYwitkYpJehEwO1axXhxm0zyAAsq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data:image/jpeg;base64,/9j/4AAQSkZJRgABAQAAAQABAAD/2wCEAAkGBxQTEhUUEhQUFBQVFRgXGBgXFxQXFxUUGBcZGBQUFBcYHCggGBwlHBQUITEhJSkrLi4uFx8zODMsNygtLisBCgoKDg0OGhAQGiwkICQsLSwsLCwsLCwsLCwsLCwsLCwsLCwsLCwsLCwsLCwsLCwsLCwsLCwsLCwsLCwsLCwsLP/AABEIAO8A0gMBIgACEQEDEQH/xAAbAAABBQEBAAAAAAAAAAAAAAAAAgMEBQYBB//EAEEQAAECAgUJBQYFAgYDAAAAAAEAAgMRBCExQXEFElFhgZGxwfAGIjKh0RMjQnKy4TNSYoLC0vEHFENzkqIWJDT/xAAZAQADAQEBAAAAAAAAAAAAAAAAAQMCBAX/xAAkEQEBAAICAgMBAAIDAAAAAAAAAQIRAzESIQQyQRMiUUJScf/aAAwDAQACEQMRAD8A9xQhCAEIQgBCE3SIzWNLnGQaJlAQMvZVFHh51r3VMGk6TqHVqwkKnxgS720UEmZ7xkThYnsr050eIXmyxo0NuCghcmeXlV8ZqLqj9qaQ20siD9Qkd7ZDyVnR+2sOyJDezWJOHI+SyUgU7Co88ETPOfp3HFv6Jl6jxPDFbPQe6dzpKxaZ1iteXxpWAD1TUB74dcOI9nyuIG5b/vf2Mfz309WQvPKP2opLLS2IP1Nr8pK3o/bRv+rDLcDPyPqtzmxpXjyjWIVTRe0VHfZEAP6pjzs81Zw4gcJtII1EHgqSy9MWWFoQhMghCEAIQhACEIQAhCEAIQhACEIQAhCEALB9q8tmLE9lDPu2msz8btOA6uV52pyrmN9kw99w7xFrW+pWNhwJ2DylILn5c9/4xbjxndIkapyrGdK8tnKe8pYNckukUaTrZmQGwWDYkuiBtgr6vUff6pdXor2YtMsPVNxHT0hRnuJtSc8hLyPwTM9NufoCabHSw4J7lLVhTXDWuPaCgJRCNFtF/wAsBp2JUIxGmbXkYEg7wnZLskvFrySoHaelQ/izh+oA8a/NWtE7eGyLC2tJHkZ8Vni1KhUPPcABjgtTPOfpWYX8eiZHy5DpHgzgdDgBPTKRIKs1i/Z+zDcyotNRHJafJdPEVk7HDxDXpGoq/Hy+Xqo54a9xNQhCsmEIQgBCEIAQhCAEIQgBQcsZSbAhlxtNTRpd6aVLjRQxpc4yAEydAXnWWcoupEQusaKmjQ31N6nyZ+Mbwx3TUSMXEucZuJJJN55LrYrpVEy6vSYTKtacLzosXNFqA2QrUeMzQkOcQ6U5zrwxSXkjq1K05DRBn1/dKMO6/gkNfNde8jWsNuPZoPP7pI6l1yXTXZI8d9yHAy16/UJGbEbQbOtiW6k5rS51TRfWd0pk2hN+zN431+aUYQMpyMjMXyMrQbk5RZEgRU7nqHKWvrUuBx665JzJi4JYKv8AJ1EzGzPiNZ1DrqtQsjUL433WKblKl5jSbTdj6Djgi0pDFOjAukCQ5t06hM1Bw2Wp+gUsscHttFThxBWQY57XmJa4+L9Q0FaKgxA8BzTqP31hQxzvluK5YzTfUSktiNDm2HyOgp5Y+g00wXZwraanN5ha2DFDmhzTMGwr0+PPyjiyx0WhCFRkIQhACEIQAhCoO1WWPZN9mw+8eLR8DbM7UdCWWUk3Tk3dK3tRlL2rvZMPcae8R8ThdgOOCqWUYSrOxRoFHOaXGsCuuXEKRM/F5Ga5Ld3dX1qahTIdde5FIiVVSSTGFlRTL4g0ItCO5hBmkFD3A6dswuZgU1CIjarF2G6a7Uj2jRikYiQQUgscLDPH1XTFXUD2bbE/adFychm81FJlpCbcc3WNBuSM+WVzt8iMCpmTqD7R0z4RqrUSgQvaOkDrwWqhQwxsgNUtJ0dXT0ps0RXhokKqrrhZMazYFXurLs6Usyy4aAMJc0/OZJtl5nThcFHPx7B1vUs61hFTT6AYZqsNY9Co9EpRhPnd8Q0jTitPEYHAtNlQwwVDSqPmkgqdmlZd9r6HEDgCKwRvGhTsk0/2Ls1xnDd/1On16nlsm0sQzmuPcP8A1OnBXMeIAJkEiYBDRM1mQcAMV08ef7HPnhpuQZ2LqzuQ8o5h9k81fCdE7BgbtC0S78MplNuXKaoQhC0QQhCAh5Vp7YMMvdWbGj8zrgvPXOdGeXPNZMyeEtQ5Kdl7KvtIxBMhDJaG3t0kjSfRQ/btNgExfoXNnlMqthNQMmJtBmy+fDBN0iJeLNde7+6kNaJDNMlDjwyTXWp2Ny7pGf1bxTbn6yBj6+qTSHFvdHXomPaqdqsxSnOMrttSbI/TukmvaroeOuuaWxoqbfyy2FONa3VsSWP6r+6HmfQKAdJBXDDGuSazJG/fyKWJ6XbkyBh6CU26C4yA700PH6iFb5DoJPffswQN6T8kUEQ2zv0nz2dXoptJrAvM9g16zwXcoRnAtzc3NB785zIAMmtwJBJUSktradZ81nO6hYzdPg1JEOzGJzA5Lslyjjus1uJ4lTrcPuNvzcAmo0IPErxMgpb+bvRcYaz1eUqcUseDIycJKZk6lSkwmzwn+J5KVSaOHhovlUeR1KneLjUVnG2VqzcaAiY67p0HUtBkLKeePZv8Ysn8QHMee9ZGg0ydRrcB/wAh6jq9TpGotNYraRquxC6+Pk17jmzw/G4Qq7I+UhFbXU8WjTrCsV3Syzcc9mghCEyZbtj2ZNIHtYMmxxUa5CI3QdYuJw0SwdLh0ijn38FwGkirY9tS9lXCJ2qWfFMrtTHks9PIYGU2O+It1O/qClQ6UBWJHXatl2g7NUZ0KJE9kGvaxzgWd2ZDSRMCo2aF5DRsoAynnMK588bhfauOsp6aq22tNOo4NirodMcK/ENIt8lMgUxrvikdB9Vj017giUXR1sSBClapIiaZ8Uprwb5I8T86itcU7RqTmkmQJzSBOwOuMr0qLDOgHBNmFsxSsOZQljrAScTf1gll2j04eiaMI6N1a7R4DnuDR/ZJr0nZNoxiOvkLbPIrTVNEhd0TsTVCowhsA1dHFMx4s3Zugie+puy/XNFumOzEWJnZ2jMq3nzvSaZUGH9QXYbe6f8Ab5uXMoeBuI4KN62pOzjzUcEqEKoeHJNUjwHBSJSLRoaeSf6RJsG3iFwW9fqXW3YfyCSDbhySpw8ywG+zyKxuUqYW0mIP1WbAte493aeC1TslwYsNgiwmP7jfE0E2Cw2hV4eP+m4xlyeDy6DSrCMda0GT6WHjiNGhwVzSuwtHNcMvhHUc5u51fmqz/wASpEJ04bmRB/xduNUtNfALX8M8fwXkwyh5sRzHB7T3huOK1mTqa2K2YqI8QvB6vWQi5zS3OY6G43O8wCKiNYT9EpDoT88DURpBu9Ct8XL43SWeG42SFHZTWkA94TE62u86kLt8ohqpCEITJHyj+FE+R30leP0eiseJPaCZW326V7BlAe6ifI76SvJaDacDxXJ8n7R08H1qHGyFIzhPI1H1Cr4/tYR94wkafuKlqGhNxjWJ9WKDcqio2URc6Wp1norAU4HxN2itdpeTIb592RrrFX2UJ2RojZ+zfMTsNX2TPUWLI4+Ez28inmRp21YrNvpDmGURhCl0fKJudPU77pbo8Yu82ZqV9kqhgd4iZ8yVUdnoPtu9mkAGWom+S00V4aNl1wsq1mwbStbYsMU2kZoqtuxFp2WDXM3KDRxWP28SkRok3En+wlUAnINu7i5QuW6rrUd+F3+3/UkU8dxuI4JwDuu+Qc1Sdq+01HooDIji6JbmME3SuJubtKJjcpqDcl9rmOO7uUiJ4x8p5LPUDtTBjBvdczOlmkyIOJFi0j/H+3mtaI0BZgOKQ0W4cgnSbMG8002w9XBZy6PEt1m0rbwB3W/KOCxD7NvNbmGKhgF1fD/UOf8ACkIQu1zmKZRGRW5rxMeYOkG5dgURjPC0DXad5TyEvGb3o93oIQhMghCEBHyh+FE+R30leTUIVnA8V61Tvw3/ACO4FeT0T+PMLk+T3HRw9VIaEiIawnQmoorHWhQqk7diX7UqGa3bD5JD79qbpUYMm42ZiD7JpMVrWEvkRI1GuZM6gqOgZONJi5rRmtJmZWNbO7WilxHxTYZAAAAFaTs7SRR4Y90S8mbiSBfVIVmUiNF61JrsrWoolGbChhrRUABLgOrp6UxHdOZtqniZgT5DViq9uV3RYrGyDWkyItJrrrVjSXCsX5pOwPE+IWbdlpBezvHq5OQvTg5IfaerilwhwH0uUZ2relf2lyp/lqLEigTdmNawfqNhOoW7F4TSY7nuc95LnOJLibSTaSvVv8Uo+bAa38wlie5ymvJSu/42P+O3Ly33p6D2Uh59EhzF7m4jPP8AbYvQ8hxi6ECayGZuOaSJ+SzfZzJpg0SFDeO+AXO/SXEuzdk/IrUZKg5jc2zuzwmSZea5c/vf/V59UkjgOBTTbOtXoludwHApAvxHFTyahb4YNd4mLTYXNnVZcFu1iGichpI+oLbrs+J1XPz9hCELrQCEIQAhCEAIQhAM0z8N/wAruBXk1Ft/bzC9apXgd8p4Lyaiiv8AbzC5Pk9x0cPVSWBNxB3mp1iQfEMFBuEvFu1cjQp5qcc23bxS22DBPR7MF1Zx5fZESzdxC4OfqlxW1buKR13Jv48PHrgtFSLDgPqCocnj38PE8Cr6k2HBv1BZFQZVnrSnGGrYPoKR8R2c0uGe6cP4KcbrO/4gZCdSqP7uXtITg5oJlnBzQHtnuP7VlOznZhkJwiRy18Rpm1o8LCLCZ+Jwu0EXr02kWOxb/FN0yE3Phza0mu4TsVZy3HHxT8JbtXUZpcWmXdmKzfX5q5n3n4Dmm45rb8w4pbfFEwHBY37b/A7kOBSW8x9RSiLerlxg48ys5HEmCO80fqHFbRY2iCb4fzN4rZLt+J9a5ebsIQhdaIQhCAEIQgBCEIBqk+B3yngvJ6Jb+3mF6zSPA75TwXk1DNf7TxC5fkdx0cPVSm2pBHeGHNKYUEd7ZzUGydPV6XDd3RguHrekN8GxAIYKhgOA9UuJZuTbOXIJ11m5I6cyYPfsxPBX1KsP7fqCo8mt98zbwV5S7No+pZH6r/i2jiU7AFWz+A9Ug2nEcU5DsOHJqlFKKQPF8zf4rlKHfZgUuLXP528AlRoc3jU3iU6UNRbvmHFPNb3n4Dmmol3zDinja/Ac1onH39XNTcO7H7pcTn/Sm2XY8lnNrFOoA95D+di2CyWTx7yH8zVrV3fF+rl5uwhCF1IhCEIAQhCAEIQgG4/hdgeC8noluw8QvWY3hdgeC8nowr2HiFy/J7jo4eqkNCJd7ZzSmhAHe2c1Btz15hNS93sKe9eYTJ8Ft8vNFOEgWbU5Es3Ilz4lEYVbfVIU9kw++Zt+n7K7pXMKmyT+M3A8Crik3YhZo/UJ1px5zTwFR6vaEzENu3gnxYcT9Y9FOKUlxrOt/AfZIpALnmRlICv1F6VOsfOea4wze/EDyQEGJlEwzKK2QJkHNraeYwUuFHBHdIrTlIggiRExnCraosHIzWxXOB7svDvqJ0KkrNS2xpzq11Yi5daKh18KUyCGl14IlLRXcUC7bwWM9aPFOoP4sPEeS1iy2SnAxmSIMi4VaQ2sLUrv+N9XLy9hCELoSCEIQAhCEAIQhAIjeE4HgvKaP4th5L1aL4TgeC8qo472w8QuT5PcX4eqkNCVKvYuNS1GNmm9bwo7a2j5uakjreFDYbAfzrNbiQLsBxKItm0LgFmASolm0JkeyR+M3A81bRjWMfVVORh75vynmraLaNnnMrNNEcLdv0p8H6v5H0TMutifaLMf6ipxum2DvN/cfMIohnnHS4+iVCuOhs+tyKG3ujXXvTnZXo7Hs3cUois4Dmuxx3d3FdNp2LbJqIber3LgtG3iERL+vzLjbVPJuLTJZ/8AYbqzvpC0yzOR/wD6BqDuAC0y9H4/1cfL2EIQrphCEIAQhCAEIQgERfCcCvLIHi2FeqRBUcCvMfYOY8te0tcAajUVy/J/F+HqltC6hi6oRQ23reFBae8B+s81PHW8KCaokv1E+RWcm8f1IAswHBdiircuy5cF2IKimyeyN+MPld5KyLe/OZrzcBJpsVXkn8UnQx/JWRNfWgrFrWjbLRj9k8LBv/6/dMtFY1f1BOmzZyaFmNUmJUHfIB1vXI0TNaJLsY1O1uaOHokRRN0tA4pURIzpw56fVO6cQmmeBow4pwWnELcZpmKOt/qusHeGCVFsGzl6ohEFwloHNYyanSzyIPfn5TxC0az2Qh753yn6loV6Px/o4+X7BCEK6YQhCAEIQgBCEIAUam0FkUSe2eg3jAqShKzYY+n9m3smYffGj4t1+xUjqjI1Eb16WoWUMlw43jbX+YVOG2/AqGXBP+KuPL/t58Ot4USI33pw5LU0ns/EhEuZ7xsiKh3hPVfsWZh0ct8VobLdOrguXLGz1XRjlL0dly4BETwnEInXu4Bdiio48kidyce+75HfxVm27AcCqiiHvO+Q8WK4bb1o+6ne2/w2PX1TpN3Xi+yZa8eWNxC77Wuob9twxSh0p48Otzjuq5pLHjvHSTjVUkm6Zs2W4LrRoHIfdGjOiLU0AGqWpAiGuuUzPqaQJ4YepUiHkqJEFTDLS6YGlakt9Rm6naMXDHzSHRnCRDZSN55Cav6N2aP+o/Y31+ytqNkuEyxgJ0ms+ditj8fO9+k7zYxV9mQ5znPIIGbKsETJM6prQoQu3DDxx05ssvK7CEIW2QhCEAIQhACEIQAhCEAIQhACgZRyTCjA5zZO/MKnb79qnoSsl9U5ddMRlHs5Eh1t943V4hVe30VNFFW3kvUFX5SyPCjeISd+ZtR26dq58/j/APVXHl/28+onj/bz+ytS4Vz1jeF2l5AiQH5xIdDl4hUQc6oFu26alUPJcSJW0ANN5I/uuT+eXlrTo8sdb2rgNW/0vSmwib93XJaWj9nmit7idQqG+0q0o9DYzwtA1377VXH42V79MXnxnTKUTI0R1YZKd7pjjXuVrA7PD/UdPU31KvULox+PhO/aN5sqjUegQ2eFonptO8qShCtJJ0nbb2EIQmQQhCAEIQgBCEIAQ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data:image/jpeg;base64,/9j/4AAQSkZJRgABAQAAAQABAAD/2wCEAAkGBxQTEhUUEhQUFBQVFRgXGBgXFxQXFxUUGBcZGBQUFBcYHCggGBwlHBQUITEhJSkrLi4uFx8zODMsNygtLisBCgoKDg0OGhAQGiwkICQsLSwsLCwsLCwsLCwsLCwsLCwsLCwsLCwsLCwsLCwsLCwsLCwsLCwsLCwsLCwsLCwsLP/AABEIAO8A0gMBIgACEQEDEQH/xAAbAAABBQEBAAAAAAAAAAAAAAAAAgMEBQYBB//EAEEQAAECAgUJBQYFAgYDAAAAAAEAAgMRBCExQXEFElFhgZGxwfAGIjKh0RMjQnKy4TNSYoLC0vEHFENzkqIWJDT/xAAZAQADAQEBAAAAAAAAAAAAAAAAAQMCBAX/xAAkEQEBAAICAgMBAAIDAAAAAAAAAQIRAzESIQQyQRMiUUJScf/aAAwDAQACEQMRAD8A9xQhCAEIQgBCE3SIzWNLnGQaJlAQMvZVFHh51r3VMGk6TqHVqwkKnxgS720UEmZ7xkThYnsr050eIXmyxo0NuCghcmeXlV8ZqLqj9qaQ20siD9Qkd7ZDyVnR+2sOyJDezWJOHI+SyUgU7Co88ETPOfp3HFv6Jl6jxPDFbPQe6dzpKxaZ1iteXxpWAD1TUB74dcOI9nyuIG5b/vf2Mfz309WQvPKP2opLLS2IP1Nr8pK3o/bRv+rDLcDPyPqtzmxpXjyjWIVTRe0VHfZEAP6pjzs81Zw4gcJtII1EHgqSy9MWWFoQhMghCEAIQhACEIQAhCEAIQhACEIQAhCEALB9q8tmLE9lDPu2msz8btOA6uV52pyrmN9kw99w7xFrW+pWNhwJ2DylILn5c9/4xbjxndIkapyrGdK8tnKe8pYNckukUaTrZmQGwWDYkuiBtgr6vUff6pdXor2YtMsPVNxHT0hRnuJtSc8hLyPwTM9NufoCabHSw4J7lLVhTXDWuPaCgJRCNFtF/wAsBp2JUIxGmbXkYEg7wnZLskvFrySoHaelQ/izh+oA8a/NWtE7eGyLC2tJHkZ8Vni1KhUPPcABjgtTPOfpWYX8eiZHy5DpHgzgdDgBPTKRIKs1i/Z+zDcyotNRHJafJdPEVk7HDxDXpGoq/Hy+Xqo54a9xNQhCsmEIQgBCEIAQhCAEIQgBQcsZSbAhlxtNTRpd6aVLjRQxpc4yAEydAXnWWcoupEQusaKmjQ31N6nyZ+Mbwx3TUSMXEucZuJJJN55LrYrpVEy6vSYTKtacLzosXNFqA2QrUeMzQkOcQ6U5zrwxSXkjq1K05DRBn1/dKMO6/gkNfNde8jWsNuPZoPP7pI6l1yXTXZI8d9yHAy16/UJGbEbQbOtiW6k5rS51TRfWd0pk2hN+zN431+aUYQMpyMjMXyMrQbk5RZEgRU7nqHKWvrUuBx665JzJi4JYKv8AJ1EzGzPiNZ1DrqtQsjUL433WKblKl5jSbTdj6Djgi0pDFOjAukCQ5t06hM1Bw2Wp+gUsscHttFThxBWQY57XmJa4+L9Q0FaKgxA8BzTqP31hQxzvluK5YzTfUSktiNDm2HyOgp5Y+g00wXZwraanN5ha2DFDmhzTMGwr0+PPyjiyx0WhCFRkIQhACEIQAhCoO1WWPZN9mw+8eLR8DbM7UdCWWUk3Tk3dK3tRlL2rvZMPcae8R8ThdgOOCqWUYSrOxRoFHOaXGsCuuXEKRM/F5Ga5Ld3dX1qahTIdde5FIiVVSSTGFlRTL4g0ItCO5hBmkFD3A6dswuZgU1CIjarF2G6a7Uj2jRikYiQQUgscLDPH1XTFXUD2bbE/adFychm81FJlpCbcc3WNBuSM+WVzt8iMCpmTqD7R0z4RqrUSgQvaOkDrwWqhQwxsgNUtJ0dXT0ps0RXhokKqrrhZMazYFXurLs6Usyy4aAMJc0/OZJtl5nThcFHPx7B1vUs61hFTT6AYZqsNY9Co9EpRhPnd8Q0jTitPEYHAtNlQwwVDSqPmkgqdmlZd9r6HEDgCKwRvGhTsk0/2Ls1xnDd/1On16nlsm0sQzmuPcP8A1OnBXMeIAJkEiYBDRM1mQcAMV08ef7HPnhpuQZ2LqzuQ8o5h9k81fCdE7BgbtC0S78MplNuXKaoQhC0QQhCAh5Vp7YMMvdWbGj8zrgvPXOdGeXPNZMyeEtQ5Kdl7KvtIxBMhDJaG3t0kjSfRQ/btNgExfoXNnlMqthNQMmJtBmy+fDBN0iJeLNde7+6kNaJDNMlDjwyTXWp2Ny7pGf1bxTbn6yBj6+qTSHFvdHXomPaqdqsxSnOMrttSbI/TukmvaroeOuuaWxoqbfyy2FONa3VsSWP6r+6HmfQKAdJBXDDGuSazJG/fyKWJ6XbkyBh6CU26C4yA700PH6iFb5DoJPffswQN6T8kUEQ2zv0nz2dXoptJrAvM9g16zwXcoRnAtzc3NB785zIAMmtwJBJUSktradZ81nO6hYzdPg1JEOzGJzA5Lslyjjus1uJ4lTrcPuNvzcAmo0IPErxMgpb+bvRcYaz1eUqcUseDIycJKZk6lSkwmzwn+J5KVSaOHhovlUeR1KneLjUVnG2VqzcaAiY67p0HUtBkLKeePZv8Ysn8QHMee9ZGg0ydRrcB/wAh6jq9TpGotNYraRquxC6+Pk17jmzw/G4Qq7I+UhFbXU8WjTrCsV3Syzcc9mghCEyZbtj2ZNIHtYMmxxUa5CI3QdYuJw0SwdLh0ijn38FwGkirY9tS9lXCJ2qWfFMrtTHks9PIYGU2O+It1O/qClQ6UBWJHXatl2g7NUZ0KJE9kGvaxzgWd2ZDSRMCo2aF5DRsoAynnMK588bhfauOsp6aq22tNOo4NirodMcK/ENIt8lMgUxrvikdB9Vj017giUXR1sSBClapIiaZ8Uprwb5I8T86itcU7RqTmkmQJzSBOwOuMr0qLDOgHBNmFsxSsOZQljrAScTf1gll2j04eiaMI6N1a7R4DnuDR/ZJr0nZNoxiOvkLbPIrTVNEhd0TsTVCowhsA1dHFMx4s3Zugie+puy/XNFumOzEWJnZ2jMq3nzvSaZUGH9QXYbe6f8Ab5uXMoeBuI4KN62pOzjzUcEqEKoeHJNUjwHBSJSLRoaeSf6RJsG3iFwW9fqXW3YfyCSDbhySpw8ywG+zyKxuUqYW0mIP1WbAte493aeC1TslwYsNgiwmP7jfE0E2Cw2hV4eP+m4xlyeDy6DSrCMda0GT6WHjiNGhwVzSuwtHNcMvhHUc5u51fmqz/wASpEJ04bmRB/xduNUtNfALX8M8fwXkwyh5sRzHB7T3huOK1mTqa2K2YqI8QvB6vWQi5zS3OY6G43O8wCKiNYT9EpDoT88DURpBu9Ct8XL43SWeG42SFHZTWkA94TE62u86kLt8ohqpCEITJHyj+FE+R30leP0eiseJPaCZW326V7BlAe6ifI76SvJaDacDxXJ8n7R08H1qHGyFIzhPI1H1Cr4/tYR94wkafuKlqGhNxjWJ9WKDcqio2URc6Wp1norAU4HxN2itdpeTIb592RrrFX2UJ2RojZ+zfMTsNX2TPUWLI4+Ez28inmRp21YrNvpDmGURhCl0fKJudPU77pbo8Yu82ZqV9kqhgd4iZ8yVUdnoPtu9mkAGWom+S00V4aNl1wsq1mwbStbYsMU2kZoqtuxFp2WDXM3KDRxWP28SkRok3En+wlUAnINu7i5QuW6rrUd+F3+3/UkU8dxuI4JwDuu+Qc1Sdq+01HooDIji6JbmME3SuJubtKJjcpqDcl9rmOO7uUiJ4x8p5LPUDtTBjBvdczOlmkyIOJFi0j/H+3mtaI0BZgOKQ0W4cgnSbMG8002w9XBZy6PEt1m0rbwB3W/KOCxD7NvNbmGKhgF1fD/UOf8ACkIQu1zmKZRGRW5rxMeYOkG5dgURjPC0DXad5TyEvGb3o93oIQhMghCEBHyh+FE+R30leTUIVnA8V61Tvw3/ACO4FeT0T+PMLk+T3HRw9VIaEiIawnQmoorHWhQqk7diX7UqGa3bD5JD79qbpUYMm42ZiD7JpMVrWEvkRI1GuZM6gqOgZONJi5rRmtJmZWNbO7WilxHxTYZAAAAFaTs7SRR4Y90S8mbiSBfVIVmUiNF61JrsrWoolGbChhrRUABLgOrp6UxHdOZtqniZgT5DViq9uV3RYrGyDWkyItJrrrVjSXCsX5pOwPE+IWbdlpBezvHq5OQvTg5IfaerilwhwH0uUZ2relf2lyp/lqLEigTdmNawfqNhOoW7F4TSY7nuc95LnOJLibSTaSvVv8Uo+bAa38wlie5ymvJSu/42P+O3Ly33p6D2Uh59EhzF7m4jPP8AbYvQ8hxi6ECayGZuOaSJ+SzfZzJpg0SFDeO+AXO/SXEuzdk/IrUZKg5jc2zuzwmSZea5c/vf/V59UkjgOBTTbOtXoludwHApAvxHFTyahb4YNd4mLTYXNnVZcFu1iGichpI+oLbrs+J1XPz9hCELrQCEIQAhCEAIQhAM0z8N/wAruBXk1Ft/bzC9apXgd8p4Lyaiiv8AbzC5Pk9x0cPVSWBNxB3mp1iQfEMFBuEvFu1cjQp5qcc23bxS22DBPR7MF1Zx5fZESzdxC4OfqlxW1buKR13Jv48PHrgtFSLDgPqCocnj38PE8Cr6k2HBv1BZFQZVnrSnGGrYPoKR8R2c0uGe6cP4KcbrO/4gZCdSqP7uXtITg5oJlnBzQHtnuP7VlOznZhkJwiRy18Rpm1o8LCLCZ+Jwu0EXr02kWOxb/FN0yE3Phza0mu4TsVZy3HHxT8JbtXUZpcWmXdmKzfX5q5n3n4Dmm45rb8w4pbfFEwHBY37b/A7kOBSW8x9RSiLerlxg48ys5HEmCO80fqHFbRY2iCb4fzN4rZLt+J9a5ebsIQhdaIQhCAEIQgBCEIBqk+B3yngvJ6Jb+3mF6zSPA75TwXk1DNf7TxC5fkdx0cPVSm2pBHeGHNKYUEd7ZzUGydPV6XDd3RguHrekN8GxAIYKhgOA9UuJZuTbOXIJ11m5I6cyYPfsxPBX1KsP7fqCo8mt98zbwV5S7No+pZH6r/i2jiU7AFWz+A9Ug2nEcU5DsOHJqlFKKQPF8zf4rlKHfZgUuLXP528AlRoc3jU3iU6UNRbvmHFPNb3n4Dmmol3zDinja/Ac1onH39XNTcO7H7pcTn/Sm2XY8lnNrFOoA95D+di2CyWTx7yH8zVrV3fF+rl5uwhCF1IhCEIAQhCAEIQgG4/hdgeC8noluw8QvWY3hdgeC8nowr2HiFy/J7jo4eqkNCJd7ZzSmhAHe2c1Btz15hNS93sKe9eYTJ8Ft8vNFOEgWbU5Es3Ilz4lEYVbfVIU9kw++Zt+n7K7pXMKmyT+M3A8Crik3YhZo/UJ1px5zTwFR6vaEzENu3gnxYcT9Y9FOKUlxrOt/AfZIpALnmRlICv1F6VOsfOea4wze/EDyQEGJlEwzKK2QJkHNraeYwUuFHBHdIrTlIggiRExnCraosHIzWxXOB7svDvqJ0KkrNS2xpzq11Yi5daKh18KUyCGl14IlLRXcUC7bwWM9aPFOoP4sPEeS1iy2SnAxmSIMi4VaQ2sLUrv+N9XLy9hCELoSCEIQAhCEAIQhAIjeE4HgvKaP4th5L1aL4TgeC8qo472w8QuT5PcX4eqkNCVKvYuNS1GNmm9bwo7a2j5uakjreFDYbAfzrNbiQLsBxKItm0LgFmASolm0JkeyR+M3A81bRjWMfVVORh75vynmraLaNnnMrNNEcLdv0p8H6v5H0TMutifaLMf6ipxum2DvN/cfMIohnnHS4+iVCuOhs+tyKG3ujXXvTnZXo7Hs3cUois4Dmuxx3d3FdNp2LbJqIber3LgtG3iERL+vzLjbVPJuLTJZ/8AYbqzvpC0yzOR/wD6BqDuAC0y9H4/1cfL2EIQrphCEIAQhCAEIQgERfCcCvLIHi2FeqRBUcCvMfYOY8te0tcAajUVy/J/F+HqltC6hi6oRQ23reFBae8B+s81PHW8KCaokv1E+RWcm8f1IAswHBdiircuy5cF2IKimyeyN+MPld5KyLe/OZrzcBJpsVXkn8UnQx/JWRNfWgrFrWjbLRj9k8LBv/6/dMtFY1f1BOmzZyaFmNUmJUHfIB1vXI0TNaJLsY1O1uaOHokRRN0tA4pURIzpw56fVO6cQmmeBow4pwWnELcZpmKOt/qusHeGCVFsGzl6ohEFwloHNYyanSzyIPfn5TxC0az2Qh753yn6loV6Px/o4+X7BCEK6YQhCAEIQgBCEIAUam0FkUSe2eg3jAqShKzYY+n9m3smYffGj4t1+xUjqjI1Eb16WoWUMlw43jbX+YVOG2/AqGXBP+KuPL/t58Ot4USI33pw5LU0ns/EhEuZ7xsiKh3hPVfsWZh0ct8VobLdOrguXLGz1XRjlL0dly4BETwnEInXu4Bdiio48kidyce+75HfxVm27AcCqiiHvO+Q8WK4bb1o+6ne2/w2PX1TpN3Xi+yZa8eWNxC77Wuob9twxSh0p48Otzjuq5pLHjvHSTjVUkm6Zs2W4LrRoHIfdGjOiLU0AGqWpAiGuuUzPqaQJ4YepUiHkqJEFTDLS6YGlakt9Rm6naMXDHzSHRnCRDZSN55Cav6N2aP+o/Y31+ytqNkuEyxgJ0ms+ditj8fO9+k7zYxV9mQ5znPIIGbKsETJM6prQoQu3DDxx05ssvK7CEIW2QhCEAIQhACEIQAhCEAIQhACgZRyTCjA5zZO/MKnb79qnoSsl9U5ddMRlHs5Eh1t943V4hVe30VNFFW3kvUFX5SyPCjeISd+ZtR26dq58/j/APVXHl/28+onj/bz+ytS4Vz1jeF2l5AiQH5xIdDl4hUQc6oFu26alUPJcSJW0ANN5I/uuT+eXlrTo8sdb2rgNW/0vSmwib93XJaWj9nmit7idQqG+0q0o9DYzwtA1377VXH42V79MXnxnTKUTI0R1YZKd7pjjXuVrA7PD/UdPU31KvULox+PhO/aN5sqjUegQ2eFonptO8qShCtJJ0nbb2EIQmQQhCAEIQgBCEIAQ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одуванчики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Содержимое 10" descr="DSCF260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2348706"/>
            <a:ext cx="3164160" cy="3028950"/>
          </a:xfrm>
        </p:spPr>
      </p:pic>
      <p:pic>
        <p:nvPicPr>
          <p:cNvPr id="12" name="Содержимое 11" descr="DSCF261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80112" y="2348706"/>
            <a:ext cx="3106688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липа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FF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PHOT006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16000"/>
          </a:blip>
          <a:stretch>
            <a:fillRect/>
          </a:stretch>
        </p:blipFill>
        <p:spPr>
          <a:xfrm>
            <a:off x="1043608" y="1268760"/>
            <a:ext cx="4038600" cy="3029387"/>
          </a:xfrm>
        </p:spPr>
      </p:pic>
      <p:pic>
        <p:nvPicPr>
          <p:cNvPr id="8" name="Содержимое 7" descr="PHOT004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15000"/>
          </a:blip>
          <a:srcRect/>
          <a:stretch>
            <a:fillRect/>
          </a:stretch>
        </p:blipFill>
        <p:spPr>
          <a:xfrm>
            <a:off x="5724128" y="3501008"/>
            <a:ext cx="3096344" cy="30293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береза</a:t>
            </a:r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66FF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PHOT004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17000"/>
          </a:blip>
          <a:stretch>
            <a:fillRect/>
          </a:stretch>
        </p:blipFill>
        <p:spPr>
          <a:xfrm>
            <a:off x="1043608" y="1268760"/>
            <a:ext cx="3394962" cy="4525963"/>
          </a:xfrm>
        </p:spPr>
      </p:pic>
      <p:pic>
        <p:nvPicPr>
          <p:cNvPr id="6" name="Содержимое 5" descr="PHOT005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-22000"/>
          </a:blip>
          <a:stretch>
            <a:fillRect/>
          </a:stretch>
        </p:blipFill>
        <p:spPr>
          <a:xfrm>
            <a:off x="4932040" y="3573016"/>
            <a:ext cx="4038600" cy="30293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пенек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PHOT006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>
          <a:xfrm>
            <a:off x="1187624" y="1412776"/>
            <a:ext cx="3030488" cy="3029387"/>
          </a:xfrm>
        </p:spPr>
      </p:pic>
      <p:pic>
        <p:nvPicPr>
          <p:cNvPr id="12" name="Содержимое 11" descr="DSCF262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60032" y="357301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Игровой досуг  «Экологическая тропа»  </vt:lpstr>
      <vt:lpstr>Задачи:  </vt:lpstr>
      <vt:lpstr>Экологическая тропа</vt:lpstr>
      <vt:lpstr>письмо</vt:lpstr>
      <vt:lpstr>скворечник</vt:lpstr>
      <vt:lpstr>одуванчики</vt:lpstr>
      <vt:lpstr>липа</vt:lpstr>
      <vt:lpstr>береза</vt:lpstr>
      <vt:lpstr>пенек</vt:lpstr>
      <vt:lpstr>Спортивная площадка</vt:lpstr>
      <vt:lpstr>Солнечные зайчики</vt:lpstr>
      <vt:lpstr>Дождик   и   радуга</vt:lpstr>
      <vt:lpstr>рыбалка</vt:lpstr>
      <vt:lpstr>Мыльные пузыри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hellinc</cp:lastModifiedBy>
  <cp:revision>18</cp:revision>
  <dcterms:created xsi:type="dcterms:W3CDTF">2012-04-18T16:40:25Z</dcterms:created>
  <dcterms:modified xsi:type="dcterms:W3CDTF">2014-05-24T12:04:28Z</dcterms:modified>
</cp:coreProperties>
</file>