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ECB7-15C6-4928-89F5-C3CE621DCA33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C151-B5D8-47B7-9E1B-826274333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08" y="0"/>
            <a:ext cx="914860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30616" cy="650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3886200"/>
            <a:ext cx="3024336" cy="278316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800" b="1" dirty="0">
                <a:solidFill>
                  <a:srgbClr val="7030A0"/>
                </a:solidFill>
              </a:rPr>
              <a:t>Стынут ветки на морозе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У сосны и ели.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Что за чудо? На березе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Яблоки поспели.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Подойду поближе к ней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И глазам не верится: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Стайка алых снегирей</a:t>
            </a:r>
          </a:p>
          <a:p>
            <a:pPr algn="r"/>
            <a:r>
              <a:rPr lang="ru-RU" sz="3800" b="1" dirty="0">
                <a:solidFill>
                  <a:srgbClr val="7030A0"/>
                </a:solidFill>
              </a:rPr>
              <a:t>Облепила деревце.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4744"/>
            <a:ext cx="849694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Зимнее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чудо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22655">
            <a:off x="6828778" y="1879216"/>
            <a:ext cx="127421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509120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4248" flipH="1">
            <a:off x="824584" y="4478856"/>
            <a:ext cx="2088232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99992" y="1124744"/>
            <a:ext cx="1152129" cy="119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 l="26880" b="8876"/>
          <a:stretch>
            <a:fillRect/>
          </a:stretch>
        </p:blipFill>
        <p:spPr bwMode="auto">
          <a:xfrm flipH="1">
            <a:off x="3131840" y="2348880"/>
            <a:ext cx="152928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/>
          <a:srcRect l="26880" b="8876"/>
          <a:stretch>
            <a:fillRect/>
          </a:stretch>
        </p:blipFill>
        <p:spPr bwMode="auto">
          <a:xfrm>
            <a:off x="899592" y="476672"/>
            <a:ext cx="156706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51520" y="260648"/>
            <a:ext cx="5515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Стайка алых снегирей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323612"/>
            <a:ext cx="5319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Облепила деревце.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/>
          <a:srcRect r="27555"/>
          <a:stretch>
            <a:fillRect/>
          </a:stretch>
        </p:blipFill>
        <p:spPr bwMode="auto">
          <a:xfrm>
            <a:off x="3347864" y="0"/>
            <a:ext cx="55446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32656"/>
            <a:ext cx="5759106" cy="63242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5463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Облепила деревце.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7244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92696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59832" y="4797152"/>
            <a:ext cx="1152129" cy="119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317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0428" flipH="1">
            <a:off x="3221181" y="1198465"/>
            <a:ext cx="1152129" cy="119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  <a:softEdge rad="317500"/>
          </a:effectLst>
          <a:scene3d>
            <a:camera prst="perspectiveAbove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90" y="1196752"/>
            <a:ext cx="628869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4952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Стынут ветки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368" y="836712"/>
            <a:ext cx="6818000" cy="50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47897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на морозе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2370559" cy="529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56992"/>
            <a:ext cx="17716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260648"/>
            <a:ext cx="4990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 сосны и ели.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5833" y="1340768"/>
            <a:ext cx="346838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4985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Что за чудо?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8957" y="370335"/>
            <a:ext cx="3635251" cy="593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4986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На березе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36510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34888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43711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83671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967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260648"/>
            <a:ext cx="5253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Яблоки поспели.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7908"/>
            <a:ext cx="4320479" cy="621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1" y="260648"/>
            <a:ext cx="5627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Подойду поближе к ней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600" y="980728"/>
            <a:ext cx="64226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5525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И глазам не верится: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72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Зимнее чудо</dc:title>
  <dc:creator>Пользователь Windows</dc:creator>
  <cp:lastModifiedBy>Пользователь Windows</cp:lastModifiedBy>
  <cp:revision>16</cp:revision>
  <dcterms:created xsi:type="dcterms:W3CDTF">2013-01-22T11:47:37Z</dcterms:created>
  <dcterms:modified xsi:type="dcterms:W3CDTF">2014-02-15T01:36:22Z</dcterms:modified>
</cp:coreProperties>
</file>