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88640"/>
            <a:ext cx="8572500" cy="65527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653136"/>
            <a:ext cx="4896544" cy="201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4208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4172"/>
            <a:ext cx="3810000" cy="5791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061" y="-243408"/>
            <a:ext cx="3810000" cy="5924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7416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214312"/>
            <a:ext cx="8572500" cy="6429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99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561975"/>
            <a:ext cx="8572500" cy="5734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0490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615"/>
            <a:ext cx="8572500" cy="5734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9" y="3501008"/>
            <a:ext cx="4716863" cy="315505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6771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26" y="980728"/>
            <a:ext cx="8572500" cy="57340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353" y="116632"/>
            <a:ext cx="4224317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7810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-171400"/>
            <a:ext cx="5275207" cy="6453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21296"/>
            <a:ext cx="4320480" cy="57606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7053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428328"/>
            <a:ext cx="4599511" cy="57606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795" y="727373"/>
            <a:ext cx="381000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32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71743"/>
            <a:ext cx="5616624" cy="65826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466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8568952" cy="57069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7547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37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Машенька</dc:creator>
  <cp:lastModifiedBy>Мария</cp:lastModifiedBy>
  <cp:revision>6</cp:revision>
  <dcterms:created xsi:type="dcterms:W3CDTF">2012-04-09T14:59:03Z</dcterms:created>
  <dcterms:modified xsi:type="dcterms:W3CDTF">2012-04-09T15:39:38Z</dcterms:modified>
</cp:coreProperties>
</file>